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7" r:id="rId3"/>
    <p:sldMasterId id="2147483951" r:id="rId4"/>
  </p:sldMasterIdLst>
  <p:notesMasterIdLst>
    <p:notesMasterId r:id="rId15"/>
  </p:notesMasterIdLst>
  <p:handoutMasterIdLst>
    <p:handoutMasterId r:id="rId16"/>
  </p:handoutMasterIdLst>
  <p:sldIdLst>
    <p:sldId id="467" r:id="rId5"/>
    <p:sldId id="509" r:id="rId6"/>
    <p:sldId id="524" r:id="rId7"/>
    <p:sldId id="526" r:id="rId8"/>
    <p:sldId id="528" r:id="rId9"/>
    <p:sldId id="516" r:id="rId10"/>
    <p:sldId id="513" r:id="rId11"/>
    <p:sldId id="522" r:id="rId12"/>
    <p:sldId id="523" r:id="rId13"/>
    <p:sldId id="518" r:id="rId14"/>
  </p:sldIdLst>
  <p:sldSz cx="9144000" cy="6858000" type="screen4x3"/>
  <p:notesSz cx="6858000"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B7E20"/>
    <a:srgbClr val="E6801A"/>
    <a:srgbClr val="99CC00"/>
    <a:srgbClr val="A7D6E3"/>
    <a:srgbClr val="70BDD2"/>
    <a:srgbClr val="7F7F7F"/>
    <a:srgbClr val="A38879"/>
    <a:srgbClr val="9584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126" autoAdjust="0"/>
    <p:restoredTop sz="99634" autoAdjust="0"/>
  </p:normalViewPr>
  <p:slideViewPr>
    <p:cSldViewPr>
      <p:cViewPr>
        <p:scale>
          <a:sx n="90" d="100"/>
          <a:sy n="90" d="100"/>
        </p:scale>
        <p:origin x="-106" y="77"/>
      </p:cViewPr>
      <p:guideLst>
        <p:guide orient="horz" pos="2160"/>
        <p:guide pos="2880"/>
      </p:guideLst>
    </p:cSldViewPr>
  </p:slideViewPr>
  <p:outlineViewPr>
    <p:cViewPr>
      <p:scale>
        <a:sx n="33" d="100"/>
        <a:sy n="33" d="100"/>
      </p:scale>
      <p:origin x="0" y="1171"/>
    </p:cViewPr>
  </p:outlineViewPr>
  <p:notesTextViewPr>
    <p:cViewPr>
      <p:scale>
        <a:sx n="1" d="1"/>
        <a:sy n="1" d="1"/>
      </p:scale>
      <p:origin x="0" y="0"/>
    </p:cViewPr>
  </p:notesTextViewPr>
  <p:sorterViewPr>
    <p:cViewPr>
      <p:scale>
        <a:sx n="100" d="100"/>
        <a:sy n="100" d="100"/>
      </p:scale>
      <p:origin x="0" y="4194"/>
    </p:cViewPr>
  </p:sorterViewPr>
  <p:notesViewPr>
    <p:cSldViewPr>
      <p:cViewPr varScale="1">
        <p:scale>
          <a:sx n="51" d="100"/>
          <a:sy n="51" d="100"/>
        </p:scale>
        <p:origin x="-2718" y="-84"/>
      </p:cViewPr>
      <p:guideLst>
        <p:guide orient="horz" pos="3127"/>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97595-80D3-4184-92FD-86C971198D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7A1279D-43D8-4888-9EFA-84971D4B6C8E}">
      <dgm:prSet phldrT="[Текст]"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ru-RU" sz="1600" b="1" dirty="0" smtClean="0"/>
            <a:t>Бесплатное открытие расчетного счета в рублях, долларах США и евро.</a:t>
          </a:r>
          <a:endParaRPr lang="ru-RU" sz="1600" b="1" dirty="0"/>
        </a:p>
      </dgm:t>
    </dgm:pt>
    <dgm:pt modelId="{9693E0E3-B2E8-4396-9B69-40973BC37439}" type="parTrans" cxnId="{D3DF481B-7641-4C10-9D3C-3400A91A93C6}">
      <dgm:prSet/>
      <dgm:spPr/>
      <dgm:t>
        <a:bodyPr/>
        <a:lstStyle/>
        <a:p>
          <a:endParaRPr lang="ru-RU"/>
        </a:p>
      </dgm:t>
    </dgm:pt>
    <dgm:pt modelId="{13C44D4E-5272-4F9F-85F5-9EFDBA9081C0}" type="sibTrans" cxnId="{D3DF481B-7641-4C10-9D3C-3400A91A93C6}">
      <dgm:prSet/>
      <dgm:spPr/>
      <dgm:t>
        <a:bodyPr/>
        <a:lstStyle/>
        <a:p>
          <a:endParaRPr lang="ru-RU"/>
        </a:p>
      </dgm:t>
    </dgm:pt>
    <dgm:pt modelId="{E3657282-5136-449B-80F0-BB35941D7676}">
      <dgm:prSet phldrT="[Текст]"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ru-RU" sz="1600" b="1" dirty="0" smtClean="0"/>
            <a:t>Бесплатное подключение к системе «Сбербанк Бизнес Онлайн».</a:t>
          </a:r>
          <a:endParaRPr lang="ru-RU" sz="1600" b="1" dirty="0"/>
        </a:p>
      </dgm:t>
    </dgm:pt>
    <dgm:pt modelId="{E312DA0F-F448-4B42-842D-9BA839C5A7B3}" type="parTrans" cxnId="{D85E95F5-11E2-4C52-B203-185AECD7BD17}">
      <dgm:prSet/>
      <dgm:spPr/>
      <dgm:t>
        <a:bodyPr/>
        <a:lstStyle/>
        <a:p>
          <a:endParaRPr lang="ru-RU"/>
        </a:p>
      </dgm:t>
    </dgm:pt>
    <dgm:pt modelId="{AFE30993-E1EF-4A03-B5A8-75E1B3FE4988}" type="sibTrans" cxnId="{D85E95F5-11E2-4C52-B203-185AECD7BD17}">
      <dgm:prSet/>
      <dgm:spPr/>
      <dgm:t>
        <a:bodyPr/>
        <a:lstStyle/>
        <a:p>
          <a:endParaRPr lang="ru-RU"/>
        </a:p>
      </dgm:t>
    </dgm:pt>
    <dgm:pt modelId="{E700E59B-B9B0-446B-BFE7-227746222230}">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ru-RU" sz="1600" b="1" dirty="0" smtClean="0"/>
            <a:t>Повышенная процентная ставка (по сравнению с процентной ставкой по депозиту «Классический»).</a:t>
          </a:r>
          <a:endParaRPr lang="ru-RU" sz="1600" b="1" dirty="0"/>
        </a:p>
      </dgm:t>
    </dgm:pt>
    <dgm:pt modelId="{DCBECCBE-A16D-4A08-AD1F-8EF6A85E824C}" type="parTrans" cxnId="{66069C1D-8168-4420-87CF-C795B9DDCF01}">
      <dgm:prSet/>
      <dgm:spPr/>
      <dgm:t>
        <a:bodyPr/>
        <a:lstStyle/>
        <a:p>
          <a:endParaRPr lang="ru-RU"/>
        </a:p>
      </dgm:t>
    </dgm:pt>
    <dgm:pt modelId="{83DC8C23-E923-4EE0-96AC-AFC7D7252FED}" type="sibTrans" cxnId="{66069C1D-8168-4420-87CF-C795B9DDCF01}">
      <dgm:prSet/>
      <dgm:spPr/>
      <dgm:t>
        <a:bodyPr/>
        <a:lstStyle/>
        <a:p>
          <a:endParaRPr lang="ru-RU"/>
        </a:p>
      </dgm:t>
    </dgm:pt>
    <dgm:pt modelId="{A88D8A9D-E0CB-4A0F-BD29-A803C9C39E7F}">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ru-RU" sz="1600" b="1" dirty="0" smtClean="0"/>
            <a:t>Возможность открытия депозита с использованием системы «Сбербанк Бизнес Онлайн» без посещения офиса Банка.</a:t>
          </a:r>
          <a:endParaRPr lang="ru-RU" sz="1600" b="1" dirty="0"/>
        </a:p>
      </dgm:t>
    </dgm:pt>
    <dgm:pt modelId="{D00E578D-3A26-497D-9CE9-BF22AECB33C6}" type="parTrans" cxnId="{01A5001F-81D7-4830-AFB8-4291BC5129CC}">
      <dgm:prSet/>
      <dgm:spPr/>
      <dgm:t>
        <a:bodyPr/>
        <a:lstStyle/>
        <a:p>
          <a:endParaRPr lang="ru-RU"/>
        </a:p>
      </dgm:t>
    </dgm:pt>
    <dgm:pt modelId="{CD4F2A5E-39B3-4C2A-B591-2CF6766BFD09}" type="sibTrans" cxnId="{01A5001F-81D7-4830-AFB8-4291BC5129CC}">
      <dgm:prSet/>
      <dgm:spPr/>
      <dgm:t>
        <a:bodyPr/>
        <a:lstStyle/>
        <a:p>
          <a:endParaRPr lang="ru-RU"/>
        </a:p>
      </dgm:t>
    </dgm:pt>
    <dgm:pt modelId="{DC01B630-2DC5-4BA8-89D4-1F3230B35A1B}">
      <dgm:prSet/>
      <dgm:spPr/>
      <dgm:t>
        <a:bodyPr/>
        <a:lstStyle/>
        <a:p>
          <a:endParaRPr lang="ru-RU" dirty="0"/>
        </a:p>
      </dgm:t>
    </dgm:pt>
    <dgm:pt modelId="{7E5DDFCD-A492-494E-B684-2182B2307CA5}" type="parTrans" cxnId="{E1E1485C-90C5-448F-B3F2-FF1D701DD64B}">
      <dgm:prSet/>
      <dgm:spPr/>
      <dgm:t>
        <a:bodyPr/>
        <a:lstStyle/>
        <a:p>
          <a:endParaRPr lang="ru-RU"/>
        </a:p>
      </dgm:t>
    </dgm:pt>
    <dgm:pt modelId="{E9B13E73-979E-4C21-9904-5B8215C499C0}" type="sibTrans" cxnId="{E1E1485C-90C5-448F-B3F2-FF1D701DD64B}">
      <dgm:prSet/>
      <dgm:spPr/>
      <dgm:t>
        <a:bodyPr/>
        <a:lstStyle/>
        <a:p>
          <a:endParaRPr lang="ru-RU"/>
        </a:p>
      </dgm:t>
    </dgm:pt>
    <dgm:pt modelId="{69954051-B456-4662-AA79-D93E23D3B310}" type="pres">
      <dgm:prSet presAssocID="{BAE97595-80D3-4184-92FD-86C971198D5F}" presName="linear" presStyleCnt="0">
        <dgm:presLayoutVars>
          <dgm:dir/>
          <dgm:animLvl val="lvl"/>
          <dgm:resizeHandles val="exact"/>
        </dgm:presLayoutVars>
      </dgm:prSet>
      <dgm:spPr/>
      <dgm:t>
        <a:bodyPr/>
        <a:lstStyle/>
        <a:p>
          <a:endParaRPr lang="ru-RU"/>
        </a:p>
      </dgm:t>
    </dgm:pt>
    <dgm:pt modelId="{D9D7C41D-F928-4115-906D-4734A033A2A2}" type="pres">
      <dgm:prSet presAssocID="{E7A1279D-43D8-4888-9EFA-84971D4B6C8E}" presName="parentLin" presStyleCnt="0"/>
      <dgm:spPr/>
    </dgm:pt>
    <dgm:pt modelId="{82EE36C1-DA6E-4825-ADC4-E468AC0C996E}" type="pres">
      <dgm:prSet presAssocID="{E7A1279D-43D8-4888-9EFA-84971D4B6C8E}" presName="parentLeftMargin" presStyleLbl="node1" presStyleIdx="0" presStyleCnt="4"/>
      <dgm:spPr/>
      <dgm:t>
        <a:bodyPr/>
        <a:lstStyle/>
        <a:p>
          <a:endParaRPr lang="ru-RU"/>
        </a:p>
      </dgm:t>
    </dgm:pt>
    <dgm:pt modelId="{5B571A88-7906-4BDD-A683-035817ED5D20}" type="pres">
      <dgm:prSet presAssocID="{E7A1279D-43D8-4888-9EFA-84971D4B6C8E}" presName="parentText" presStyleLbl="node1" presStyleIdx="0" presStyleCnt="4" custAng="10800000" custFlipVert="1" custScaleX="118949" custScaleY="579816" custLinFactX="-6344" custLinFactY="-17110" custLinFactNeighborX="-100000" custLinFactNeighborY="-100000">
        <dgm:presLayoutVars>
          <dgm:chMax val="0"/>
          <dgm:bulletEnabled val="1"/>
        </dgm:presLayoutVars>
      </dgm:prSet>
      <dgm:spPr/>
      <dgm:t>
        <a:bodyPr/>
        <a:lstStyle/>
        <a:p>
          <a:endParaRPr lang="ru-RU"/>
        </a:p>
      </dgm:t>
    </dgm:pt>
    <dgm:pt modelId="{A0B62FDF-3620-4EEB-9BEB-7E360DD2EF1B}" type="pres">
      <dgm:prSet presAssocID="{E7A1279D-43D8-4888-9EFA-84971D4B6C8E}" presName="negativeSpace" presStyleCnt="0"/>
      <dgm:spPr/>
    </dgm:pt>
    <dgm:pt modelId="{448A3542-60F3-4941-8F3F-0FF88E2D6486}" type="pres">
      <dgm:prSet presAssocID="{E7A1279D-43D8-4888-9EFA-84971D4B6C8E}" presName="childText" presStyleLbl="conFgAcc1" presStyleIdx="0" presStyleCnt="4" custFlipVert="0" custFlipHor="1" custScaleX="1323" custScaleY="47344">
        <dgm:presLayoutVars>
          <dgm:bulletEnabled val="1"/>
        </dgm:presLayoutVars>
      </dgm:prSet>
      <dgm:spPr/>
    </dgm:pt>
    <dgm:pt modelId="{D6B2BB9B-4B3F-41F5-A407-58B5367370F7}" type="pres">
      <dgm:prSet presAssocID="{13C44D4E-5272-4F9F-85F5-9EFDBA9081C0}" presName="spaceBetweenRectangles" presStyleCnt="0"/>
      <dgm:spPr/>
    </dgm:pt>
    <dgm:pt modelId="{2ABEA8BF-7AD1-42D8-94DB-F54815BC4C56}" type="pres">
      <dgm:prSet presAssocID="{E700E59B-B9B0-446B-BFE7-227746222230}" presName="parentLin" presStyleCnt="0"/>
      <dgm:spPr/>
    </dgm:pt>
    <dgm:pt modelId="{362168E1-C177-4617-9295-63AFEC735D7A}" type="pres">
      <dgm:prSet presAssocID="{E700E59B-B9B0-446B-BFE7-227746222230}" presName="parentLeftMargin" presStyleLbl="node1" presStyleIdx="0" presStyleCnt="4"/>
      <dgm:spPr/>
      <dgm:t>
        <a:bodyPr/>
        <a:lstStyle/>
        <a:p>
          <a:endParaRPr lang="ru-RU"/>
        </a:p>
      </dgm:t>
    </dgm:pt>
    <dgm:pt modelId="{ACDDAC64-E2BE-442E-AE98-01734D0D14BF}" type="pres">
      <dgm:prSet presAssocID="{E700E59B-B9B0-446B-BFE7-227746222230}" presName="parentText" presStyleLbl="node1" presStyleIdx="1" presStyleCnt="4" custScaleX="127592" custScaleY="685385" custLinFactX="15161" custLinFactY="-14228" custLinFactNeighborX="100000" custLinFactNeighborY="-100000">
        <dgm:presLayoutVars>
          <dgm:chMax val="0"/>
          <dgm:bulletEnabled val="1"/>
        </dgm:presLayoutVars>
      </dgm:prSet>
      <dgm:spPr/>
      <dgm:t>
        <a:bodyPr/>
        <a:lstStyle/>
        <a:p>
          <a:endParaRPr lang="ru-RU"/>
        </a:p>
      </dgm:t>
    </dgm:pt>
    <dgm:pt modelId="{0722F9F1-46EF-4528-A0DC-0D1003A9D399}" type="pres">
      <dgm:prSet presAssocID="{E700E59B-B9B0-446B-BFE7-227746222230}" presName="negativeSpace" presStyleCnt="0"/>
      <dgm:spPr/>
    </dgm:pt>
    <dgm:pt modelId="{90AC4ED1-6DB6-4C09-A22E-E2EDE26C015E}" type="pres">
      <dgm:prSet presAssocID="{E700E59B-B9B0-446B-BFE7-227746222230}" presName="childText" presStyleLbl="conFgAcc1" presStyleIdx="1" presStyleCnt="4" custFlipVert="1" custScaleX="1323" custScaleY="54783">
        <dgm:presLayoutVars>
          <dgm:bulletEnabled val="1"/>
        </dgm:presLayoutVars>
      </dgm:prSet>
      <dgm:spPr/>
      <dgm:t>
        <a:bodyPr/>
        <a:lstStyle/>
        <a:p>
          <a:endParaRPr lang="ru-RU"/>
        </a:p>
      </dgm:t>
    </dgm:pt>
    <dgm:pt modelId="{9ADDB9AB-A36B-463A-9556-93037AEA5BC1}" type="pres">
      <dgm:prSet presAssocID="{83DC8C23-E923-4EE0-96AC-AFC7D7252FED}" presName="spaceBetweenRectangles" presStyleCnt="0"/>
      <dgm:spPr/>
    </dgm:pt>
    <dgm:pt modelId="{3A15F1E8-AD34-414C-B150-E533CA95A6DA}" type="pres">
      <dgm:prSet presAssocID="{E3657282-5136-449B-80F0-BB35941D7676}" presName="parentLin" presStyleCnt="0"/>
      <dgm:spPr/>
    </dgm:pt>
    <dgm:pt modelId="{A2993B9B-16FD-47E3-9C81-3FE005DEE15E}" type="pres">
      <dgm:prSet presAssocID="{E3657282-5136-449B-80F0-BB35941D7676}" presName="parentLeftMargin" presStyleLbl="node1" presStyleIdx="1" presStyleCnt="4"/>
      <dgm:spPr/>
      <dgm:t>
        <a:bodyPr/>
        <a:lstStyle/>
        <a:p>
          <a:endParaRPr lang="ru-RU"/>
        </a:p>
      </dgm:t>
    </dgm:pt>
    <dgm:pt modelId="{EE259FF2-7FBB-4153-A754-6CCCB9DE53B8}" type="pres">
      <dgm:prSet presAssocID="{E3657282-5136-449B-80F0-BB35941D7676}" presName="parentText" presStyleLbl="node1" presStyleIdx="2" presStyleCnt="4" custScaleX="112281" custScaleY="599869" custLinFactX="-18528" custLinFactY="-38647" custLinFactNeighborX="-100000" custLinFactNeighborY="-100000">
        <dgm:presLayoutVars>
          <dgm:chMax val="0"/>
          <dgm:bulletEnabled val="1"/>
        </dgm:presLayoutVars>
      </dgm:prSet>
      <dgm:spPr/>
      <dgm:t>
        <a:bodyPr/>
        <a:lstStyle/>
        <a:p>
          <a:endParaRPr lang="ru-RU"/>
        </a:p>
      </dgm:t>
    </dgm:pt>
    <dgm:pt modelId="{6FE84503-459B-434C-8222-BF9FAA65A549}" type="pres">
      <dgm:prSet presAssocID="{E3657282-5136-449B-80F0-BB35941D7676}" presName="negativeSpace" presStyleCnt="0"/>
      <dgm:spPr/>
    </dgm:pt>
    <dgm:pt modelId="{9C545530-7ED9-471C-9382-A57DBF052D24}" type="pres">
      <dgm:prSet presAssocID="{E3657282-5136-449B-80F0-BB35941D7676}" presName="childText" presStyleLbl="conFgAcc1" presStyleIdx="2" presStyleCnt="4" custFlipVert="0" custScaleX="1436" custScaleY="36287">
        <dgm:presLayoutVars>
          <dgm:bulletEnabled val="1"/>
        </dgm:presLayoutVars>
      </dgm:prSet>
      <dgm:spPr/>
    </dgm:pt>
    <dgm:pt modelId="{72320362-F009-4E68-93B6-B959EF8A0013}" type="pres">
      <dgm:prSet presAssocID="{AFE30993-E1EF-4A03-B5A8-75E1B3FE4988}" presName="spaceBetweenRectangles" presStyleCnt="0"/>
      <dgm:spPr/>
    </dgm:pt>
    <dgm:pt modelId="{BF035089-BDAA-4706-8F53-D46CBF362A1C}" type="pres">
      <dgm:prSet presAssocID="{A88D8A9D-E0CB-4A0F-BD29-A803C9C39E7F}" presName="parentLin" presStyleCnt="0"/>
      <dgm:spPr/>
    </dgm:pt>
    <dgm:pt modelId="{FC209D0D-91E5-4D01-AA24-4154E9863B03}" type="pres">
      <dgm:prSet presAssocID="{A88D8A9D-E0CB-4A0F-BD29-A803C9C39E7F}" presName="parentLeftMargin" presStyleLbl="node1" presStyleIdx="2" presStyleCnt="4"/>
      <dgm:spPr/>
      <dgm:t>
        <a:bodyPr/>
        <a:lstStyle/>
        <a:p>
          <a:endParaRPr lang="ru-RU"/>
        </a:p>
      </dgm:t>
    </dgm:pt>
    <dgm:pt modelId="{25D990A0-7769-4BF8-BDBC-B02442674527}" type="pres">
      <dgm:prSet presAssocID="{A88D8A9D-E0CB-4A0F-BD29-A803C9C39E7F}" presName="parentText" presStyleLbl="node1" presStyleIdx="3" presStyleCnt="4" custScaleX="151906" custScaleY="898770" custLinFactX="2078" custLinFactY="-60029" custLinFactNeighborX="100000" custLinFactNeighborY="-100000">
        <dgm:presLayoutVars>
          <dgm:chMax val="0"/>
          <dgm:bulletEnabled val="1"/>
        </dgm:presLayoutVars>
      </dgm:prSet>
      <dgm:spPr/>
      <dgm:t>
        <a:bodyPr/>
        <a:lstStyle/>
        <a:p>
          <a:endParaRPr lang="ru-RU"/>
        </a:p>
      </dgm:t>
    </dgm:pt>
    <dgm:pt modelId="{A76C428D-D981-496D-9B96-20B244064EDE}" type="pres">
      <dgm:prSet presAssocID="{A88D8A9D-E0CB-4A0F-BD29-A803C9C39E7F}" presName="negativeSpace" presStyleCnt="0"/>
      <dgm:spPr/>
    </dgm:pt>
    <dgm:pt modelId="{6E1ACB78-E9C3-4C92-92E8-C25A6A15CF2D}" type="pres">
      <dgm:prSet presAssocID="{A88D8A9D-E0CB-4A0F-BD29-A803C9C39E7F}" presName="childText" presStyleLbl="conFgAcc1" presStyleIdx="3" presStyleCnt="4" custFlipVert="1" custFlipHor="1" custScaleX="1323" custScaleY="36286" custLinFactY="41134" custLinFactNeighborX="2083" custLinFactNeighborY="100000">
        <dgm:presLayoutVars>
          <dgm:bulletEnabled val="1"/>
        </dgm:presLayoutVars>
      </dgm:prSet>
      <dgm:spPr/>
    </dgm:pt>
  </dgm:ptLst>
  <dgm:cxnLst>
    <dgm:cxn modelId="{75742D14-9FC7-421E-9D44-D4D8C608D764}" type="presOf" srcId="{E7A1279D-43D8-4888-9EFA-84971D4B6C8E}" destId="{5B571A88-7906-4BDD-A683-035817ED5D20}" srcOrd="1" destOrd="0" presId="urn:microsoft.com/office/officeart/2005/8/layout/list1"/>
    <dgm:cxn modelId="{60FC9999-60DA-4DCA-B116-682921555216}" type="presOf" srcId="{E700E59B-B9B0-446B-BFE7-227746222230}" destId="{362168E1-C177-4617-9295-63AFEC735D7A}" srcOrd="0" destOrd="0" presId="urn:microsoft.com/office/officeart/2005/8/layout/list1"/>
    <dgm:cxn modelId="{CD12DF9F-BDC5-470F-A78B-F44145573D28}" type="presOf" srcId="{A88D8A9D-E0CB-4A0F-BD29-A803C9C39E7F}" destId="{FC209D0D-91E5-4D01-AA24-4154E9863B03}" srcOrd="0" destOrd="0" presId="urn:microsoft.com/office/officeart/2005/8/layout/list1"/>
    <dgm:cxn modelId="{66069C1D-8168-4420-87CF-C795B9DDCF01}" srcId="{BAE97595-80D3-4184-92FD-86C971198D5F}" destId="{E700E59B-B9B0-446B-BFE7-227746222230}" srcOrd="1" destOrd="0" parTransId="{DCBECCBE-A16D-4A08-AD1F-8EF6A85E824C}" sibTransId="{83DC8C23-E923-4EE0-96AC-AFC7D7252FED}"/>
    <dgm:cxn modelId="{5F7B0F13-6DE3-4A97-9C11-D7A37DFD6186}" type="presOf" srcId="{E3657282-5136-449B-80F0-BB35941D7676}" destId="{A2993B9B-16FD-47E3-9C81-3FE005DEE15E}" srcOrd="0" destOrd="0" presId="urn:microsoft.com/office/officeart/2005/8/layout/list1"/>
    <dgm:cxn modelId="{CC222384-787E-421C-81BC-F5875AB663F4}" type="presOf" srcId="{DC01B630-2DC5-4BA8-89D4-1F3230B35A1B}" destId="{90AC4ED1-6DB6-4C09-A22E-E2EDE26C015E}" srcOrd="0" destOrd="0" presId="urn:microsoft.com/office/officeart/2005/8/layout/list1"/>
    <dgm:cxn modelId="{E1E1485C-90C5-448F-B3F2-FF1D701DD64B}" srcId="{E700E59B-B9B0-446B-BFE7-227746222230}" destId="{DC01B630-2DC5-4BA8-89D4-1F3230B35A1B}" srcOrd="0" destOrd="0" parTransId="{7E5DDFCD-A492-494E-B684-2182B2307CA5}" sibTransId="{E9B13E73-979E-4C21-9904-5B8215C499C0}"/>
    <dgm:cxn modelId="{A2816080-3E11-4A12-B982-C2301E0A2845}" type="presOf" srcId="{E3657282-5136-449B-80F0-BB35941D7676}" destId="{EE259FF2-7FBB-4153-A754-6CCCB9DE53B8}" srcOrd="1" destOrd="0" presId="urn:microsoft.com/office/officeart/2005/8/layout/list1"/>
    <dgm:cxn modelId="{3ACD9E35-9BFA-4000-BD7E-A94E3A0031F0}" type="presOf" srcId="{A88D8A9D-E0CB-4A0F-BD29-A803C9C39E7F}" destId="{25D990A0-7769-4BF8-BDBC-B02442674527}" srcOrd="1" destOrd="0" presId="urn:microsoft.com/office/officeart/2005/8/layout/list1"/>
    <dgm:cxn modelId="{D3DF481B-7641-4C10-9D3C-3400A91A93C6}" srcId="{BAE97595-80D3-4184-92FD-86C971198D5F}" destId="{E7A1279D-43D8-4888-9EFA-84971D4B6C8E}" srcOrd="0" destOrd="0" parTransId="{9693E0E3-B2E8-4396-9B69-40973BC37439}" sibTransId="{13C44D4E-5272-4F9F-85F5-9EFDBA9081C0}"/>
    <dgm:cxn modelId="{01A5001F-81D7-4830-AFB8-4291BC5129CC}" srcId="{BAE97595-80D3-4184-92FD-86C971198D5F}" destId="{A88D8A9D-E0CB-4A0F-BD29-A803C9C39E7F}" srcOrd="3" destOrd="0" parTransId="{D00E578D-3A26-497D-9CE9-BF22AECB33C6}" sibTransId="{CD4F2A5E-39B3-4C2A-B591-2CF6766BFD09}"/>
    <dgm:cxn modelId="{BDDC3D62-599C-4CF7-8854-D2A0B4FC5541}" type="presOf" srcId="{E7A1279D-43D8-4888-9EFA-84971D4B6C8E}" destId="{82EE36C1-DA6E-4825-ADC4-E468AC0C996E}" srcOrd="0" destOrd="0" presId="urn:microsoft.com/office/officeart/2005/8/layout/list1"/>
    <dgm:cxn modelId="{D85E95F5-11E2-4C52-B203-185AECD7BD17}" srcId="{BAE97595-80D3-4184-92FD-86C971198D5F}" destId="{E3657282-5136-449B-80F0-BB35941D7676}" srcOrd="2" destOrd="0" parTransId="{E312DA0F-F448-4B42-842D-9BA839C5A7B3}" sibTransId="{AFE30993-E1EF-4A03-B5A8-75E1B3FE4988}"/>
    <dgm:cxn modelId="{0445D223-F5DB-4C8A-8C1A-AE2FB17DD863}" type="presOf" srcId="{E700E59B-B9B0-446B-BFE7-227746222230}" destId="{ACDDAC64-E2BE-442E-AE98-01734D0D14BF}" srcOrd="1" destOrd="0" presId="urn:microsoft.com/office/officeart/2005/8/layout/list1"/>
    <dgm:cxn modelId="{6DF38CBD-70DD-4A3B-A67F-A11C29443840}" type="presOf" srcId="{BAE97595-80D3-4184-92FD-86C971198D5F}" destId="{69954051-B456-4662-AA79-D93E23D3B310}" srcOrd="0" destOrd="0" presId="urn:microsoft.com/office/officeart/2005/8/layout/list1"/>
    <dgm:cxn modelId="{980964C9-86C3-4A58-B585-40813BABF914}" type="presParOf" srcId="{69954051-B456-4662-AA79-D93E23D3B310}" destId="{D9D7C41D-F928-4115-906D-4734A033A2A2}" srcOrd="0" destOrd="0" presId="urn:microsoft.com/office/officeart/2005/8/layout/list1"/>
    <dgm:cxn modelId="{6A431914-650E-4F58-B56F-17083B77E145}" type="presParOf" srcId="{D9D7C41D-F928-4115-906D-4734A033A2A2}" destId="{82EE36C1-DA6E-4825-ADC4-E468AC0C996E}" srcOrd="0" destOrd="0" presId="urn:microsoft.com/office/officeart/2005/8/layout/list1"/>
    <dgm:cxn modelId="{A7CD46B6-3EAF-43E3-BAA1-7CB84D3FC340}" type="presParOf" srcId="{D9D7C41D-F928-4115-906D-4734A033A2A2}" destId="{5B571A88-7906-4BDD-A683-035817ED5D20}" srcOrd="1" destOrd="0" presId="urn:microsoft.com/office/officeart/2005/8/layout/list1"/>
    <dgm:cxn modelId="{0410B549-3C15-48B2-9A0E-B6EFBC3137B1}" type="presParOf" srcId="{69954051-B456-4662-AA79-D93E23D3B310}" destId="{A0B62FDF-3620-4EEB-9BEB-7E360DD2EF1B}" srcOrd="1" destOrd="0" presId="urn:microsoft.com/office/officeart/2005/8/layout/list1"/>
    <dgm:cxn modelId="{3E82B59B-7A4A-4C47-ACB3-A2490945EDF8}" type="presParOf" srcId="{69954051-B456-4662-AA79-D93E23D3B310}" destId="{448A3542-60F3-4941-8F3F-0FF88E2D6486}" srcOrd="2" destOrd="0" presId="urn:microsoft.com/office/officeart/2005/8/layout/list1"/>
    <dgm:cxn modelId="{4BD4149A-CA36-4676-A559-84EB597C3784}" type="presParOf" srcId="{69954051-B456-4662-AA79-D93E23D3B310}" destId="{D6B2BB9B-4B3F-41F5-A407-58B5367370F7}" srcOrd="3" destOrd="0" presId="urn:microsoft.com/office/officeart/2005/8/layout/list1"/>
    <dgm:cxn modelId="{3A7FFA4D-F927-42A4-A14A-AA1B97D5AECE}" type="presParOf" srcId="{69954051-B456-4662-AA79-D93E23D3B310}" destId="{2ABEA8BF-7AD1-42D8-94DB-F54815BC4C56}" srcOrd="4" destOrd="0" presId="urn:microsoft.com/office/officeart/2005/8/layout/list1"/>
    <dgm:cxn modelId="{98B93947-6830-433D-8745-C6490DFCD93B}" type="presParOf" srcId="{2ABEA8BF-7AD1-42D8-94DB-F54815BC4C56}" destId="{362168E1-C177-4617-9295-63AFEC735D7A}" srcOrd="0" destOrd="0" presId="urn:microsoft.com/office/officeart/2005/8/layout/list1"/>
    <dgm:cxn modelId="{6918086D-007A-4283-8B0E-C44C04DD6426}" type="presParOf" srcId="{2ABEA8BF-7AD1-42D8-94DB-F54815BC4C56}" destId="{ACDDAC64-E2BE-442E-AE98-01734D0D14BF}" srcOrd="1" destOrd="0" presId="urn:microsoft.com/office/officeart/2005/8/layout/list1"/>
    <dgm:cxn modelId="{A5E47F04-D89D-41C1-8277-B0FBF4DF7674}" type="presParOf" srcId="{69954051-B456-4662-AA79-D93E23D3B310}" destId="{0722F9F1-46EF-4528-A0DC-0D1003A9D399}" srcOrd="5" destOrd="0" presId="urn:microsoft.com/office/officeart/2005/8/layout/list1"/>
    <dgm:cxn modelId="{7626C3D8-3CEA-4BC0-B607-0DA19C0D2056}" type="presParOf" srcId="{69954051-B456-4662-AA79-D93E23D3B310}" destId="{90AC4ED1-6DB6-4C09-A22E-E2EDE26C015E}" srcOrd="6" destOrd="0" presId="urn:microsoft.com/office/officeart/2005/8/layout/list1"/>
    <dgm:cxn modelId="{8E8D0FC8-4D1E-4C1F-AB24-75A9B272CD52}" type="presParOf" srcId="{69954051-B456-4662-AA79-D93E23D3B310}" destId="{9ADDB9AB-A36B-463A-9556-93037AEA5BC1}" srcOrd="7" destOrd="0" presId="urn:microsoft.com/office/officeart/2005/8/layout/list1"/>
    <dgm:cxn modelId="{84EC38D1-0A70-4C9E-90FF-8A17B619E220}" type="presParOf" srcId="{69954051-B456-4662-AA79-D93E23D3B310}" destId="{3A15F1E8-AD34-414C-B150-E533CA95A6DA}" srcOrd="8" destOrd="0" presId="urn:microsoft.com/office/officeart/2005/8/layout/list1"/>
    <dgm:cxn modelId="{F86796C6-E085-448D-9AC0-1EACD343CA90}" type="presParOf" srcId="{3A15F1E8-AD34-414C-B150-E533CA95A6DA}" destId="{A2993B9B-16FD-47E3-9C81-3FE005DEE15E}" srcOrd="0" destOrd="0" presId="urn:microsoft.com/office/officeart/2005/8/layout/list1"/>
    <dgm:cxn modelId="{C997DBF6-3A58-4A58-A016-389F5588945C}" type="presParOf" srcId="{3A15F1E8-AD34-414C-B150-E533CA95A6DA}" destId="{EE259FF2-7FBB-4153-A754-6CCCB9DE53B8}" srcOrd="1" destOrd="0" presId="urn:microsoft.com/office/officeart/2005/8/layout/list1"/>
    <dgm:cxn modelId="{2151FB4D-AA41-4A16-B3AC-A9DA78B71696}" type="presParOf" srcId="{69954051-B456-4662-AA79-D93E23D3B310}" destId="{6FE84503-459B-434C-8222-BF9FAA65A549}" srcOrd="9" destOrd="0" presId="urn:microsoft.com/office/officeart/2005/8/layout/list1"/>
    <dgm:cxn modelId="{FF813196-1BDF-4450-8261-136013B5258C}" type="presParOf" srcId="{69954051-B456-4662-AA79-D93E23D3B310}" destId="{9C545530-7ED9-471C-9382-A57DBF052D24}" srcOrd="10" destOrd="0" presId="urn:microsoft.com/office/officeart/2005/8/layout/list1"/>
    <dgm:cxn modelId="{6FA40D65-6BCC-47F8-B898-28B3BF212670}" type="presParOf" srcId="{69954051-B456-4662-AA79-D93E23D3B310}" destId="{72320362-F009-4E68-93B6-B959EF8A0013}" srcOrd="11" destOrd="0" presId="urn:microsoft.com/office/officeart/2005/8/layout/list1"/>
    <dgm:cxn modelId="{FA6DFBD5-E0CF-46E7-A1AB-E21961A52B83}" type="presParOf" srcId="{69954051-B456-4662-AA79-D93E23D3B310}" destId="{BF035089-BDAA-4706-8F53-D46CBF362A1C}" srcOrd="12" destOrd="0" presId="urn:microsoft.com/office/officeart/2005/8/layout/list1"/>
    <dgm:cxn modelId="{ACE4EFDF-9D6B-47D1-80A4-97EE4C11E18E}" type="presParOf" srcId="{BF035089-BDAA-4706-8F53-D46CBF362A1C}" destId="{FC209D0D-91E5-4D01-AA24-4154E9863B03}" srcOrd="0" destOrd="0" presId="urn:microsoft.com/office/officeart/2005/8/layout/list1"/>
    <dgm:cxn modelId="{17E05A30-F072-4668-8EC1-04707A8EAC7A}" type="presParOf" srcId="{BF035089-BDAA-4706-8F53-D46CBF362A1C}" destId="{25D990A0-7769-4BF8-BDBC-B02442674527}" srcOrd="1" destOrd="0" presId="urn:microsoft.com/office/officeart/2005/8/layout/list1"/>
    <dgm:cxn modelId="{C5F05661-DDBE-4CCA-A63A-B75E76F249A2}" type="presParOf" srcId="{69954051-B456-4662-AA79-D93E23D3B310}" destId="{A76C428D-D981-496D-9B96-20B244064EDE}" srcOrd="13" destOrd="0" presId="urn:microsoft.com/office/officeart/2005/8/layout/list1"/>
    <dgm:cxn modelId="{DAEC508D-5E4C-4BD8-89A4-46CBB146DC17}" type="presParOf" srcId="{69954051-B456-4662-AA79-D93E23D3B310}" destId="{6E1ACB78-E9C3-4C92-92E8-C25A6A15CF2D}"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547" cy="496809"/>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3852" y="0"/>
            <a:ext cx="2972547" cy="496809"/>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7547191-A7DA-4398-890F-1E89B27EA06F}" type="datetimeFigureOut">
              <a:rPr lang="ru-RU"/>
              <a:pPr>
                <a:defRPr/>
              </a:pPr>
              <a:t>16.12.2014</a:t>
            </a:fld>
            <a:endParaRPr lang="ru-RU"/>
          </a:p>
        </p:txBody>
      </p:sp>
      <p:sp>
        <p:nvSpPr>
          <p:cNvPr id="4" name="Нижний колонтитул 3"/>
          <p:cNvSpPr>
            <a:spLocks noGrp="1"/>
          </p:cNvSpPr>
          <p:nvPr>
            <p:ph type="ftr" sz="quarter" idx="2"/>
          </p:nvPr>
        </p:nvSpPr>
        <p:spPr>
          <a:xfrm>
            <a:off x="0" y="9428242"/>
            <a:ext cx="2972547" cy="496809"/>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3852" y="9428242"/>
            <a:ext cx="2972547" cy="496809"/>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E510B90-71E9-4A08-9630-BD2575CC6D6B}" type="slidenum">
              <a:rPr lang="ru-RU"/>
              <a:pPr>
                <a:defRPr/>
              </a:pPr>
              <a:t>‹#›</a:t>
            </a:fld>
            <a:endParaRPr lang="ru-RU"/>
          </a:p>
        </p:txBody>
      </p:sp>
    </p:spTree>
    <p:extLst>
      <p:ext uri="{BB962C8B-B14F-4D97-AF65-F5344CB8AC3E}">
        <p14:creationId xmlns:p14="http://schemas.microsoft.com/office/powerpoint/2010/main" xmlns="" val="33454650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547" cy="496809"/>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3852" y="0"/>
            <a:ext cx="2972547" cy="496809"/>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8BA5ED1-50F5-4E55-885E-2354FE34E82F}" type="datetimeFigureOut">
              <a:rPr lang="ru-RU"/>
              <a:pPr>
                <a:defRPr/>
              </a:pPr>
              <a:t>16.12.2014</a:t>
            </a:fld>
            <a:endParaRPr lang="ru-RU"/>
          </a:p>
        </p:txBody>
      </p:sp>
      <p:sp>
        <p:nvSpPr>
          <p:cNvPr id="4" name="Образ слайда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480" y="4715710"/>
            <a:ext cx="5487041" cy="4466511"/>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242"/>
            <a:ext cx="2972547" cy="496809"/>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3852" y="9428242"/>
            <a:ext cx="2972547" cy="496809"/>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8BA58AA-028B-4759-ACA8-BBBEA6B36BA5}" type="slidenum">
              <a:rPr lang="ru-RU"/>
              <a:pPr>
                <a:defRPr/>
              </a:pPr>
              <a:t>‹#›</a:t>
            </a:fld>
            <a:endParaRPr lang="ru-RU"/>
          </a:p>
        </p:txBody>
      </p:sp>
    </p:spTree>
    <p:extLst>
      <p:ext uri="{BB962C8B-B14F-4D97-AF65-F5344CB8AC3E}">
        <p14:creationId xmlns:p14="http://schemas.microsoft.com/office/powerpoint/2010/main" xmlns="" val="199164636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47738" y="744538"/>
            <a:ext cx="4962525"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4B401C0-4FBB-446E-8167-67D7EC25D8AC}" type="slidenum">
              <a:rPr lang="ru-RU" smtClean="0"/>
              <a:pPr/>
              <a:t>2</a:t>
            </a:fld>
            <a:endParaRPr lang="ru-RU"/>
          </a:p>
        </p:txBody>
      </p:sp>
    </p:spTree>
    <p:extLst>
      <p:ext uri="{BB962C8B-B14F-4D97-AF65-F5344CB8AC3E}">
        <p14:creationId xmlns:p14="http://schemas.microsoft.com/office/powerpoint/2010/main" xmlns="" val="318470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Заметки 2"/>
          <p:cNvSpPr>
            <a:spLocks noGrp="1"/>
          </p:cNvSpPr>
          <p:nvPr>
            <p:ph type="body" idx="1"/>
          </p:nvPr>
        </p:nvSpPr>
        <p:spPr/>
        <p:txBody>
          <a:bodyPr/>
          <a:lstStyle/>
          <a:p>
            <a:pPr>
              <a:buFont typeface="+mj-lt"/>
              <a:buNone/>
              <a:defRPr/>
            </a:pPr>
            <a:r>
              <a:rPr lang="ru-RU" sz="1600" dirty="0"/>
              <a:t>Сейчас Деловая среда представляет из себя 6 бизнес – направлений, каждое из которых…..:</a:t>
            </a:r>
          </a:p>
          <a:p>
            <a:pPr marL="348748" indent="-348748">
              <a:buFont typeface="+mj-lt"/>
              <a:buAutoNum type="arabicPeriod"/>
              <a:defRPr/>
            </a:pPr>
            <a:r>
              <a:rPr lang="ru-RU" sz="1600" dirty="0"/>
              <a:t>Школа – здесь предприниматели смогут пройти онлайн – курсы. Получить или освежить свои знания в той или иной сфере бизнеса.</a:t>
            </a:r>
          </a:p>
          <a:p>
            <a:pPr marL="348748" indent="-348748">
              <a:buFont typeface="+mj-lt"/>
              <a:buAutoNum type="arabicPeriod"/>
              <a:defRPr/>
            </a:pPr>
            <a:r>
              <a:rPr lang="ru-RU" sz="1600" dirty="0"/>
              <a:t>Журнал – электронное издание для </a:t>
            </a:r>
            <a:r>
              <a:rPr lang="ru-RU" sz="1600" dirty="0" err="1"/>
              <a:t>предринимателей</a:t>
            </a:r>
            <a:r>
              <a:rPr lang="ru-RU" sz="1600" dirty="0"/>
              <a:t>. Здесь мы пишем о насущных вопросах, проблемах. Делимся опытом, мнениями.</a:t>
            </a:r>
          </a:p>
          <a:p>
            <a:pPr marL="348748" indent="-348748">
              <a:buFont typeface="+mj-lt"/>
              <a:buAutoNum type="arabicPeriod"/>
              <a:defRPr/>
            </a:pPr>
            <a:r>
              <a:rPr lang="ru-RU" sz="1600" dirty="0"/>
              <a:t>Рынок – электронная торговая площадка. Через данный ресурс клиенты могут вести онлайн – торговлю.</a:t>
            </a:r>
          </a:p>
          <a:p>
            <a:pPr marL="348748" indent="-348748">
              <a:buFont typeface="+mj-lt"/>
              <a:buAutoNum type="arabicPeriod"/>
              <a:defRPr/>
            </a:pPr>
            <a:r>
              <a:rPr lang="ru-RU" sz="1600" dirty="0"/>
              <a:t>Банк – сервис предоставления банковских услуг онлайн. Здесь можно ознакомиться с предлагаемыми франшизами ведущих торговых марок, подобрать и оставить заявку на кредит для вашего бизнеса, заказать другие банковские услуги.</a:t>
            </a:r>
          </a:p>
          <a:p>
            <a:pPr marL="348748" indent="-348748">
              <a:buFont typeface="+mj-lt"/>
              <a:buAutoNum type="arabicPeriod"/>
              <a:defRPr/>
            </a:pPr>
            <a:r>
              <a:rPr lang="ru-RU" sz="1600" dirty="0"/>
              <a:t>Магазин – сервис предоставления различных онлайн - приложений для бизнеса.</a:t>
            </a:r>
          </a:p>
          <a:p>
            <a:pPr marL="348748" indent="-348748">
              <a:buFont typeface="+mj-lt"/>
              <a:buAutoNum type="arabicPeriod"/>
              <a:defRPr/>
            </a:pPr>
            <a:r>
              <a:rPr lang="ru-RU" sz="1600" dirty="0"/>
              <a:t>Клуб – «Социальная сеть» для предпринимателей. Общение, поиск контрагентов, ведение переговоров онлайн. </a:t>
            </a:r>
            <a:endParaRPr lang="en-US" sz="1600" dirty="0"/>
          </a:p>
          <a:p>
            <a:pPr>
              <a:buFont typeface="+mj-lt"/>
              <a:buNone/>
              <a:defRPr/>
            </a:pPr>
            <a:r>
              <a:rPr lang="ru-RU" sz="1600" dirty="0"/>
              <a:t>Далее мы расскажем о каждом направлении более подробно.</a:t>
            </a:r>
          </a:p>
          <a:p>
            <a:pPr marL="348748" indent="-348748">
              <a:buFont typeface="+mj-lt"/>
              <a:buAutoNum type="arabicPeriod"/>
              <a:defRPr/>
            </a:pPr>
            <a:endParaRPr lang="en-US" sz="1600" dirty="0"/>
          </a:p>
        </p:txBody>
      </p:sp>
      <p:sp>
        <p:nvSpPr>
          <p:cNvPr id="114692"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5803" indent="-290693" eaLnBrk="0" hangingPunct="0">
              <a:defRPr>
                <a:solidFill>
                  <a:schemeClr val="tx1"/>
                </a:solidFill>
                <a:latin typeface="Arial" pitchFamily="34" charset="0"/>
              </a:defRPr>
            </a:lvl2pPr>
            <a:lvl3pPr marL="1162774" indent="-232555" eaLnBrk="0" hangingPunct="0">
              <a:defRPr>
                <a:solidFill>
                  <a:schemeClr val="tx1"/>
                </a:solidFill>
                <a:latin typeface="Arial" pitchFamily="34" charset="0"/>
              </a:defRPr>
            </a:lvl3pPr>
            <a:lvl4pPr marL="1627883" indent="-232555" eaLnBrk="0" hangingPunct="0">
              <a:defRPr>
                <a:solidFill>
                  <a:schemeClr val="tx1"/>
                </a:solidFill>
                <a:latin typeface="Arial" pitchFamily="34" charset="0"/>
              </a:defRPr>
            </a:lvl4pPr>
            <a:lvl5pPr marL="2092993" indent="-232555" eaLnBrk="0" hangingPunct="0">
              <a:defRPr>
                <a:solidFill>
                  <a:schemeClr val="tx1"/>
                </a:solidFill>
                <a:latin typeface="Arial" pitchFamily="34" charset="0"/>
              </a:defRPr>
            </a:lvl5pPr>
            <a:lvl6pPr marL="2558103" indent="-232555" eaLnBrk="0" fontAlgn="base" hangingPunct="0">
              <a:spcBef>
                <a:spcPct val="0"/>
              </a:spcBef>
              <a:spcAft>
                <a:spcPct val="0"/>
              </a:spcAft>
              <a:defRPr>
                <a:solidFill>
                  <a:schemeClr val="tx1"/>
                </a:solidFill>
                <a:latin typeface="Arial" pitchFamily="34" charset="0"/>
              </a:defRPr>
            </a:lvl6pPr>
            <a:lvl7pPr marL="3023212" indent="-232555" eaLnBrk="0" fontAlgn="base" hangingPunct="0">
              <a:spcBef>
                <a:spcPct val="0"/>
              </a:spcBef>
              <a:spcAft>
                <a:spcPct val="0"/>
              </a:spcAft>
              <a:defRPr>
                <a:solidFill>
                  <a:schemeClr val="tx1"/>
                </a:solidFill>
                <a:latin typeface="Arial" pitchFamily="34" charset="0"/>
              </a:defRPr>
            </a:lvl7pPr>
            <a:lvl8pPr marL="3488322" indent="-232555" eaLnBrk="0" fontAlgn="base" hangingPunct="0">
              <a:spcBef>
                <a:spcPct val="0"/>
              </a:spcBef>
              <a:spcAft>
                <a:spcPct val="0"/>
              </a:spcAft>
              <a:defRPr>
                <a:solidFill>
                  <a:schemeClr val="tx1"/>
                </a:solidFill>
                <a:latin typeface="Arial" pitchFamily="34" charset="0"/>
              </a:defRPr>
            </a:lvl8pPr>
            <a:lvl9pPr marL="3953431" indent="-232555"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BF1B9A34-CD7A-4039-8043-15266EF09DFF}" type="slidenum">
              <a:rPr lang="en-US" smtClean="0">
                <a:solidFill>
                  <a:srgbClr val="10A100"/>
                </a:solidFill>
                <a:latin typeface="Helvetica" pitchFamily="34" charset="0"/>
                <a:ea typeface="ヒラギノ角ゴ ProN W3"/>
                <a:cs typeface="ヒラギノ角ゴ ProN W3"/>
                <a:sym typeface="Helvetica" pitchFamily="34" charset="0"/>
              </a:rPr>
              <a:pPr eaLnBrk="1" fontAlgn="base" hangingPunct="1">
                <a:spcBef>
                  <a:spcPct val="0"/>
                </a:spcBef>
                <a:spcAft>
                  <a:spcPct val="0"/>
                </a:spcAft>
              </a:pPr>
              <a:t>8</a:t>
            </a:fld>
            <a:endParaRPr lang="en-US" smtClean="0">
              <a:solidFill>
                <a:srgbClr val="10A100"/>
              </a:solidFill>
              <a:latin typeface="Helvetica" pitchFamily="34" charset="0"/>
              <a:ea typeface="ヒラギノ角ゴ ProN W3"/>
              <a:cs typeface="ヒラギノ角ゴ ProN W3"/>
              <a:sym typeface="Helvetic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oleObject" Target="../embeddings/oleObject5.bin"/><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oleObject" Target="../embeddings/oleObject4.bin"/><Relationship Id="rId2" Type="http://schemas.openxmlformats.org/officeDocument/2006/relationships/tags" Target="../tags/tag7.xml"/><Relationship Id="rId16" Type="http://schemas.openxmlformats.org/officeDocument/2006/relationships/oleObject" Target="../embeddings/oleObject7.bin"/><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slideMaster" Target="../slideMasters/slideMaster4.xml"/><Relationship Id="rId5" Type="http://schemas.openxmlformats.org/officeDocument/2006/relationships/tags" Target="../tags/tag10.xml"/><Relationship Id="rId15" Type="http://schemas.openxmlformats.org/officeDocument/2006/relationships/image" Target="../media/image9.jpe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oleObject" Target="../embeddings/oleObject10.bin"/><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oleObject" Target="../embeddings/oleObject9.bin"/><Relationship Id="rId17" Type="http://schemas.openxmlformats.org/officeDocument/2006/relationships/image" Target="../media/image10.png"/><Relationship Id="rId2" Type="http://schemas.openxmlformats.org/officeDocument/2006/relationships/tags" Target="../tags/tag16.xml"/><Relationship Id="rId16"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tags" Target="../tags/tag20.xml"/><Relationship Id="rId11" Type="http://schemas.openxmlformats.org/officeDocument/2006/relationships/oleObject" Target="../embeddings/oleObject8.bin"/><Relationship Id="rId5" Type="http://schemas.openxmlformats.org/officeDocument/2006/relationships/tags" Target="../tags/tag19.xml"/><Relationship Id="rId15" Type="http://schemas.openxmlformats.org/officeDocument/2006/relationships/oleObject" Target="../embeddings/oleObject12.bin"/><Relationship Id="rId10" Type="http://schemas.openxmlformats.org/officeDocument/2006/relationships/slideMaster" Target="../slideMasters/slideMaster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oleObject" Target="../embeddings/oleObject11.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oleObject" Target="../embeddings/oleObject16.bin"/><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oleObject" Target="../embeddings/oleObject15.bin"/><Relationship Id="rId2" Type="http://schemas.openxmlformats.org/officeDocument/2006/relationships/tags" Target="../tags/tag24.xml"/><Relationship Id="rId16" Type="http://schemas.openxmlformats.org/officeDocument/2006/relationships/oleObject" Target="../embeddings/oleObject19.bin"/><Relationship Id="rId1" Type="http://schemas.openxmlformats.org/officeDocument/2006/relationships/vmlDrawing" Target="../drawings/vmlDrawing4.vml"/><Relationship Id="rId6" Type="http://schemas.openxmlformats.org/officeDocument/2006/relationships/tags" Target="../tags/tag28.xml"/><Relationship Id="rId11" Type="http://schemas.openxmlformats.org/officeDocument/2006/relationships/oleObject" Target="../embeddings/oleObject14.bin"/><Relationship Id="rId5" Type="http://schemas.openxmlformats.org/officeDocument/2006/relationships/tags" Target="../tags/tag27.xml"/><Relationship Id="rId15" Type="http://schemas.openxmlformats.org/officeDocument/2006/relationships/oleObject" Target="../embeddings/oleObject18.bin"/><Relationship Id="rId10" Type="http://schemas.openxmlformats.org/officeDocument/2006/relationships/slideMaster" Target="../slideMasters/slideMaster4.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oleObject" Target="../embeddings/oleObject17.bin"/></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oleObject" Target="../embeddings/oleObject22.bin"/><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oleObject" Target="../embeddings/oleObject21.bin"/><Relationship Id="rId2" Type="http://schemas.openxmlformats.org/officeDocument/2006/relationships/tags" Target="../tags/tag32.xml"/><Relationship Id="rId16" Type="http://schemas.openxmlformats.org/officeDocument/2006/relationships/oleObject" Target="../embeddings/oleObject25.bin"/><Relationship Id="rId1" Type="http://schemas.openxmlformats.org/officeDocument/2006/relationships/vmlDrawing" Target="../drawings/vmlDrawing5.vml"/><Relationship Id="rId6" Type="http://schemas.openxmlformats.org/officeDocument/2006/relationships/tags" Target="../tags/tag36.xml"/><Relationship Id="rId11" Type="http://schemas.openxmlformats.org/officeDocument/2006/relationships/oleObject" Target="../embeddings/oleObject20.bin"/><Relationship Id="rId5" Type="http://schemas.openxmlformats.org/officeDocument/2006/relationships/tags" Target="../tags/tag35.xml"/><Relationship Id="rId15" Type="http://schemas.openxmlformats.org/officeDocument/2006/relationships/oleObject" Target="../embeddings/oleObject24.bin"/><Relationship Id="rId10" Type="http://schemas.openxmlformats.org/officeDocument/2006/relationships/slideMaster" Target="../slideMasters/slideMaster4.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oleObject" Target="../embeddings/oleObject28.bin"/><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oleObject" Target="../embeddings/oleObject27.bin"/><Relationship Id="rId2" Type="http://schemas.openxmlformats.org/officeDocument/2006/relationships/tags" Target="../tags/tag40.xml"/><Relationship Id="rId16" Type="http://schemas.openxmlformats.org/officeDocument/2006/relationships/oleObject" Target="../embeddings/oleObject31.bin"/><Relationship Id="rId1" Type="http://schemas.openxmlformats.org/officeDocument/2006/relationships/vmlDrawing" Target="../drawings/vmlDrawing6.vml"/><Relationship Id="rId6" Type="http://schemas.openxmlformats.org/officeDocument/2006/relationships/tags" Target="../tags/tag44.xml"/><Relationship Id="rId11" Type="http://schemas.openxmlformats.org/officeDocument/2006/relationships/oleObject" Target="../embeddings/oleObject26.bin"/><Relationship Id="rId5" Type="http://schemas.openxmlformats.org/officeDocument/2006/relationships/tags" Target="../tags/tag43.xml"/><Relationship Id="rId15" Type="http://schemas.openxmlformats.org/officeDocument/2006/relationships/oleObject" Target="../embeddings/oleObject30.bin"/><Relationship Id="rId10" Type="http://schemas.openxmlformats.org/officeDocument/2006/relationships/slideMaster" Target="../slideMasters/slideMaster4.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oleObject" Target="../embeddings/oleObject29.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презентации">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srcRect/>
          <a:stretch>
            <a:fillRect/>
          </a:stretch>
        </p:blipFill>
        <p:spPr bwMode="auto">
          <a:xfrm>
            <a:off x="1582738" y="2492375"/>
            <a:ext cx="1911350" cy="366713"/>
          </a:xfrm>
          <a:prstGeom prst="rect">
            <a:avLst/>
          </a:prstGeom>
          <a:noFill/>
          <a:ln w="9525">
            <a:noFill/>
            <a:miter lim="800000"/>
            <a:headEnd/>
            <a:tailEnd/>
          </a:ln>
        </p:spPr>
      </p:pic>
      <p:sp>
        <p:nvSpPr>
          <p:cNvPr id="2" name="Заголовок 1"/>
          <p:cNvSpPr>
            <a:spLocks noGrp="1"/>
          </p:cNvSpPr>
          <p:nvPr>
            <p:ph type="title"/>
          </p:nvPr>
        </p:nvSpPr>
        <p:spPr>
          <a:xfrm>
            <a:off x="1475656" y="3136842"/>
            <a:ext cx="5832648" cy="2020350"/>
          </a:xfrm>
          <a:prstGeom prst="rect">
            <a:avLst/>
          </a:prstGeom>
        </p:spPr>
        <p:txBody>
          <a:bodyPr vert="horz" lIns="91440" tIns="45720" rIns="91440" bIns="45720" rtlCol="0" anchor="t" anchorCtr="0">
            <a:normAutofit/>
          </a:bodyPr>
          <a:lstStyle/>
          <a:p>
            <a:r>
              <a:rPr lang="ru-RU" dirty="0" smtClean="0"/>
              <a:t>Название презентации</a:t>
            </a:r>
            <a:r>
              <a:rPr lang="en-US" dirty="0" smtClean="0"/>
              <a:t/>
            </a:r>
            <a:br>
              <a:rPr lang="en-US" dirty="0" smtClean="0"/>
            </a:br>
            <a:r>
              <a:rPr lang="en-US" dirty="0" smtClean="0"/>
              <a:t>2012</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386DADB-D1CD-42C4-925C-563487CB1C6A}" type="datetime1">
              <a:rPr lang="ru-RU" smtClean="0"/>
              <a:pPr>
                <a:defRPr/>
              </a:pPr>
              <a:t>16.12.2014</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E0F8D3C-D4A3-4C9E-83AC-A2924D83FF26}" type="slidenum">
              <a:rPr lang="ru-RU"/>
              <a:pPr>
                <a:defRPr/>
              </a:pPr>
              <a:t>‹#›</a:t>
            </a:fld>
            <a:endParaRPr lang="ru-R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4C5E205-D336-4E65-8B5D-9025354E95AB}" type="datetime1">
              <a:rPr lang="ru-RU" smtClean="0"/>
              <a:pPr>
                <a:defRPr/>
              </a:pPr>
              <a:t>16.12.2014</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3E8BA13-3A4E-4C0C-B73A-4B8116928A4B}" type="slidenum">
              <a:rPr lang="ru-RU"/>
              <a:pPr>
                <a:defRPr/>
              </a:pPr>
              <a:t>‹#›</a:t>
            </a:fld>
            <a:endParaRPr lang="ru-RU"/>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1D44751-ECAE-4FBD-910D-E319D37315E6}" type="datetime1">
              <a:rPr lang="ru-RU" smtClean="0"/>
              <a:pPr>
                <a:defRPr/>
              </a:pPr>
              <a:t>16.12.2014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8622EC4-E004-4C3A-BABB-0E93FD58E8CD}" type="slidenum">
              <a:rPr lang="ru-RU"/>
              <a:pPr>
                <a:defRPr/>
              </a:pPr>
              <a:t>‹#›</a:t>
            </a:fld>
            <a:endParaRPr lang="ru-RU"/>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9882F4F-E879-4551-8239-DBCCD0CE4730}" type="datetime1">
              <a:rPr lang="ru-RU" smtClean="0"/>
              <a:pPr>
                <a:defRPr/>
              </a:pPr>
              <a:t>16.12.2014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28E3A6E-D646-456F-897E-9CB52A0B614A}" type="slidenum">
              <a:rPr lang="ru-RU"/>
              <a:pPr>
                <a:defRPr/>
              </a:pPr>
              <a:t>‹#›</a:t>
            </a:fld>
            <a:endParaRPr lang="ru-RU"/>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Заголовок презентации">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srcRect/>
          <a:stretch>
            <a:fillRect/>
          </a:stretch>
        </p:blipFill>
        <p:spPr bwMode="auto">
          <a:xfrm>
            <a:off x="1582738" y="2492375"/>
            <a:ext cx="1911350" cy="366713"/>
          </a:xfrm>
          <a:prstGeom prst="rect">
            <a:avLst/>
          </a:prstGeom>
          <a:noFill/>
          <a:ln w="9525">
            <a:noFill/>
            <a:miter lim="800000"/>
            <a:headEnd/>
            <a:tailEnd/>
          </a:ln>
        </p:spPr>
      </p:pic>
      <p:sp>
        <p:nvSpPr>
          <p:cNvPr id="2" name="Заголовок 1"/>
          <p:cNvSpPr>
            <a:spLocks noGrp="1"/>
          </p:cNvSpPr>
          <p:nvPr>
            <p:ph type="title"/>
          </p:nvPr>
        </p:nvSpPr>
        <p:spPr>
          <a:xfrm>
            <a:off x="1475656" y="3136842"/>
            <a:ext cx="5832648" cy="2020350"/>
          </a:xfrm>
          <a:prstGeom prst="rect">
            <a:avLst/>
          </a:prstGeom>
        </p:spPr>
        <p:txBody>
          <a:bodyPr vert="horz" lIns="91440" tIns="45720" rIns="91440" bIns="45720" rtlCol="0" anchor="t" anchorCtr="0">
            <a:normAutofit/>
          </a:bodyPr>
          <a:lstStyle/>
          <a:p>
            <a:r>
              <a:rPr lang="ru-RU" dirty="0" smtClean="0"/>
              <a:t>Название презентации</a:t>
            </a:r>
            <a:r>
              <a:rPr lang="en-US" dirty="0" smtClean="0"/>
              <a:t/>
            </a:r>
            <a:br>
              <a:rPr lang="en-US" dirty="0" smtClean="0"/>
            </a:br>
            <a:r>
              <a:rPr lang="en-US" dirty="0" smtClean="0"/>
              <a:t>2012</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7275" y="393700"/>
            <a:ext cx="5603875" cy="673100"/>
          </a:xfrm>
          <a:prstGeom prst="rect">
            <a:avLst/>
          </a:prstGeom>
        </p:spPr>
        <p:txBody>
          <a:bodyPr/>
          <a:lstStyle>
            <a:lvl1pPr>
              <a:defRPr baseline="0">
                <a:latin typeface="Arial" pitchFamily="34" charset="0"/>
              </a:defRPr>
            </a:lvl1pPr>
          </a:lstStyle>
          <a:p>
            <a:r>
              <a:rPr lang="ru-RU" dirty="0" smtClean="0"/>
              <a:t>Образец заголовка</a:t>
            </a:r>
            <a:endParaRPr lang="ru-RU" dirty="0"/>
          </a:p>
        </p:txBody>
      </p:sp>
      <p:sp>
        <p:nvSpPr>
          <p:cNvPr id="3" name="Содержимое 2"/>
          <p:cNvSpPr>
            <a:spLocks noGrp="1"/>
          </p:cNvSpPr>
          <p:nvPr>
            <p:ph idx="1"/>
          </p:nvPr>
        </p:nvSpPr>
        <p:spPr>
          <a:xfrm>
            <a:off x="957263" y="1711325"/>
            <a:ext cx="7500937" cy="4289425"/>
          </a:xfrm>
          <a:prstGeom prst="rect">
            <a:avLst/>
          </a:prstGeom>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xmlns="" val="4087765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pPr/>
              <a:t>16.12.2014</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62647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Заголовок презентаци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2060848"/>
            <a:ext cx="4608512" cy="1440160"/>
          </a:xfrm>
          <a:prstGeom prst="rect">
            <a:avLst/>
          </a:prstGeom>
        </p:spPr>
        <p:txBody>
          <a:bodyPr vert="horz" lIns="91440" tIns="45720" rIns="91440" bIns="45720" rtlCol="0" anchor="t" anchorCtr="0">
            <a:normAutofit/>
          </a:bodyPr>
          <a:lstStyle/>
          <a:p>
            <a:r>
              <a:rPr lang="ru-RU" dirty="0" smtClean="0"/>
              <a:t>Название презентации</a:t>
            </a:r>
            <a:r>
              <a:rPr lang="en-US" dirty="0" smtClean="0"/>
              <a:t/>
            </a:r>
            <a:br>
              <a:rPr lang="en-US" dirty="0" smtClean="0"/>
            </a:br>
            <a:r>
              <a:rPr lang="en-US" dirty="0" smtClean="0"/>
              <a:t>2012</a:t>
            </a:r>
            <a:endParaRPr lang="ru-RU" dirty="0"/>
          </a:p>
        </p:txBody>
      </p:sp>
      <p:sp>
        <p:nvSpPr>
          <p:cNvPr id="11" name="Текст 10"/>
          <p:cNvSpPr>
            <a:spLocks noGrp="1"/>
          </p:cNvSpPr>
          <p:nvPr>
            <p:ph type="body" sz="quarter" idx="10"/>
          </p:nvPr>
        </p:nvSpPr>
        <p:spPr>
          <a:xfrm>
            <a:off x="2843809" y="3645024"/>
            <a:ext cx="4608512" cy="1224136"/>
          </a:xfrm>
          <a:prstGeom prst="rect">
            <a:avLst/>
          </a:prstGeom>
        </p:spPr>
        <p:txBody>
          <a:bodyPr/>
          <a:lstStyle>
            <a:lvl1pPr marL="0" indent="0">
              <a:lnSpc>
                <a:spcPts val="2600"/>
              </a:lnSpc>
              <a:buNone/>
              <a:defRPr sz="3200" b="0" baseline="0">
                <a:solidFill>
                  <a:srgbClr val="2B7E20"/>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ru-RU" smtClean="0"/>
              <a:t>Click to edit Master text styles</a:t>
            </a:r>
          </a:p>
          <a:p>
            <a:pPr lvl="1"/>
            <a:r>
              <a:rPr lang="ru-RU" smtClean="0"/>
              <a:t>Second level</a:t>
            </a:r>
          </a:p>
        </p:txBody>
      </p:sp>
      <p:sp>
        <p:nvSpPr>
          <p:cNvPr id="13" name="Текст 12"/>
          <p:cNvSpPr>
            <a:spLocks noGrp="1"/>
          </p:cNvSpPr>
          <p:nvPr>
            <p:ph type="body" sz="quarter" idx="11"/>
          </p:nvPr>
        </p:nvSpPr>
        <p:spPr>
          <a:xfrm>
            <a:off x="2843808" y="6237312"/>
            <a:ext cx="5833194" cy="692696"/>
          </a:xfrm>
          <a:prstGeom prst="rect">
            <a:avLst/>
          </a:prstGeom>
        </p:spPr>
        <p:txBody>
          <a:bodyPr/>
          <a:lstStyle>
            <a:lvl1pPr marL="0" indent="0">
              <a:lnSpc>
                <a:spcPts val="1400"/>
              </a:lnSpc>
              <a:buNone/>
              <a:defRPr sz="1400">
                <a:solidFill>
                  <a:srgbClr val="7F7F7F"/>
                </a:solidFill>
              </a:defRPr>
            </a:lvl1pPr>
          </a:lstStyle>
          <a:p>
            <a:pPr lvl="0"/>
            <a:r>
              <a:rPr lang="ru-RU" smtClean="0"/>
              <a:t>Click to edit Master text styles</a:t>
            </a:r>
          </a:p>
          <a:p>
            <a:pPr lvl="1"/>
            <a:r>
              <a:rPr lang="ru-RU" smtClean="0"/>
              <a:t>Second level</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Заголовок презентации">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srcRect/>
          <a:stretch>
            <a:fillRect/>
          </a:stretch>
        </p:blipFill>
        <p:spPr bwMode="auto">
          <a:xfrm>
            <a:off x="1582738" y="2492375"/>
            <a:ext cx="1911350" cy="366713"/>
          </a:xfrm>
          <a:prstGeom prst="rect">
            <a:avLst/>
          </a:prstGeom>
          <a:noFill/>
          <a:ln w="9525">
            <a:noFill/>
            <a:miter lim="800000"/>
            <a:headEnd/>
            <a:tailEnd/>
          </a:ln>
        </p:spPr>
      </p:pic>
      <p:sp>
        <p:nvSpPr>
          <p:cNvPr id="2" name="Заголовок 1"/>
          <p:cNvSpPr>
            <a:spLocks noGrp="1"/>
          </p:cNvSpPr>
          <p:nvPr>
            <p:ph type="title"/>
          </p:nvPr>
        </p:nvSpPr>
        <p:spPr>
          <a:xfrm>
            <a:off x="1475656" y="3136842"/>
            <a:ext cx="5832648" cy="2020350"/>
          </a:xfrm>
          <a:prstGeom prst="rect">
            <a:avLst/>
          </a:prstGeom>
        </p:spPr>
        <p:txBody>
          <a:bodyPr vert="horz" lIns="91440" tIns="45720" rIns="91440" bIns="45720" rtlCol="0" anchor="t" anchorCtr="0">
            <a:normAutofit/>
          </a:bodyPr>
          <a:lstStyle/>
          <a:p>
            <a:r>
              <a:rPr lang="ru-RU" dirty="0" smtClean="0"/>
              <a:t>Название презентации</a:t>
            </a:r>
            <a:r>
              <a:rPr lang="en-US" dirty="0" smtClean="0"/>
              <a:t/>
            </a:r>
            <a:br>
              <a:rPr lang="en-US" dirty="0" smtClean="0"/>
            </a:br>
            <a:r>
              <a:rPr lang="en-US" dirty="0" smtClean="0"/>
              <a:t>2012</a:t>
            </a: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Slide Elements"/>
          <p:cNvGrpSpPr>
            <a:grpSpLocks/>
          </p:cNvGrpSpPr>
          <p:nvPr/>
        </p:nvGrpSpPr>
        <p:grpSpPr bwMode="auto">
          <a:xfrm>
            <a:off x="128954" y="1055689"/>
            <a:ext cx="8332177" cy="5775325"/>
            <a:chOff x="81" y="665"/>
            <a:chExt cx="5249" cy="3638"/>
          </a:xfrm>
        </p:grpSpPr>
        <p:sp>
          <p:nvSpPr>
            <p:cNvPr id="5" name="McK Measure" hidden="1"/>
            <p:cNvSpPr txBox="1">
              <a:spLocks noChangeArrowheads="1"/>
            </p:cNvSpPr>
            <p:nvPr userDrawn="1"/>
          </p:nvSpPr>
          <p:spPr bwMode="auto">
            <a:xfrm>
              <a:off x="221" y="665"/>
              <a:ext cx="5075" cy="154"/>
            </a:xfrm>
            <a:prstGeom prst="rect">
              <a:avLst/>
            </a:prstGeom>
            <a:noFill/>
            <a:ln>
              <a:noFill/>
            </a:ln>
            <a:effectLst/>
            <a:extLst/>
          </p:spPr>
          <p:txBody>
            <a:bodyPr lIns="0" tIns="0" rIns="0" bIns="0">
              <a:spAutoFit/>
            </a:bodyPr>
            <a:lstStyle>
              <a:lvl1pPr defTabSz="912813">
                <a:defRPr>
                  <a:solidFill>
                    <a:schemeClr val="tx1"/>
                  </a:solidFill>
                  <a:latin typeface="Arial" pitchFamily="34" charset="0"/>
                </a:defRPr>
              </a:lvl1pPr>
              <a:lvl2pPr defTabSz="912813">
                <a:defRPr>
                  <a:solidFill>
                    <a:schemeClr val="tx1"/>
                  </a:solidFill>
                  <a:latin typeface="Arial" pitchFamily="34" charset="0"/>
                </a:defRPr>
              </a:lvl2pPr>
              <a:lvl3pPr marL="912813" defTabSz="912813">
                <a:defRPr>
                  <a:solidFill>
                    <a:schemeClr val="tx1"/>
                  </a:solidFill>
                  <a:latin typeface="Arial" pitchFamily="34" charset="0"/>
                </a:defRPr>
              </a:lvl3pPr>
              <a:lvl4pPr defTabSz="912813">
                <a:defRPr>
                  <a:solidFill>
                    <a:schemeClr val="tx1"/>
                  </a:solidFill>
                  <a:latin typeface="Arial" pitchFamily="34" charset="0"/>
                </a:defRPr>
              </a:lvl4pPr>
              <a:lvl5pPr defTabSz="912813">
                <a:defRPr>
                  <a:solidFill>
                    <a:schemeClr val="tx1"/>
                  </a:solidFill>
                  <a:latin typeface="Arial" pitchFamily="34" charset="0"/>
                </a:defRPr>
              </a:lvl5pPr>
              <a:lvl6pPr defTabSz="912813" fontAlgn="base">
                <a:spcBef>
                  <a:spcPct val="0"/>
                </a:spcBef>
                <a:spcAft>
                  <a:spcPct val="0"/>
                </a:spcAft>
                <a:defRPr>
                  <a:solidFill>
                    <a:schemeClr val="tx1"/>
                  </a:solidFill>
                  <a:latin typeface="Arial" pitchFamily="34" charset="0"/>
                </a:defRPr>
              </a:lvl6pPr>
              <a:lvl7pPr defTabSz="912813" fontAlgn="base">
                <a:spcBef>
                  <a:spcPct val="0"/>
                </a:spcBef>
                <a:spcAft>
                  <a:spcPct val="0"/>
                </a:spcAft>
                <a:defRPr>
                  <a:solidFill>
                    <a:schemeClr val="tx1"/>
                  </a:solidFill>
                  <a:latin typeface="Arial" pitchFamily="34" charset="0"/>
                </a:defRPr>
              </a:lvl7pPr>
              <a:lvl8pPr defTabSz="912813" fontAlgn="base">
                <a:spcBef>
                  <a:spcPct val="0"/>
                </a:spcBef>
                <a:spcAft>
                  <a:spcPct val="0"/>
                </a:spcAft>
                <a:defRPr>
                  <a:solidFill>
                    <a:schemeClr val="tx1"/>
                  </a:solidFill>
                  <a:latin typeface="Arial" pitchFamily="34" charset="0"/>
                </a:defRPr>
              </a:lvl8pPr>
              <a:lvl9pPr defTabSz="912813" fontAlgn="base">
                <a:spcBef>
                  <a:spcPct val="0"/>
                </a:spcBef>
                <a:spcAft>
                  <a:spcPct val="0"/>
                </a:spcAft>
                <a:defRPr>
                  <a:solidFill>
                    <a:schemeClr val="tx1"/>
                  </a:solidFill>
                  <a:latin typeface="Arial" pitchFamily="34" charset="0"/>
                </a:defRPr>
              </a:lvl9pPr>
            </a:lstStyle>
            <a:p>
              <a:pPr>
                <a:defRPr/>
              </a:pPr>
              <a:r>
                <a:rPr lang="en-AU" sz="1600" dirty="0">
                  <a:solidFill>
                    <a:srgbClr val="000000"/>
                  </a:solidFill>
                </a:rPr>
                <a:t>Unit of measure</a:t>
              </a:r>
            </a:p>
          </p:txBody>
        </p:sp>
        <p:sp>
          <p:nvSpPr>
            <p:cNvPr id="6" name="McK Footnote" hidden="1"/>
            <p:cNvSpPr txBox="1">
              <a:spLocks noChangeArrowheads="1"/>
            </p:cNvSpPr>
            <p:nvPr userDrawn="1"/>
          </p:nvSpPr>
          <p:spPr bwMode="auto">
            <a:xfrm>
              <a:off x="81" y="4047"/>
              <a:ext cx="5249" cy="256"/>
            </a:xfrm>
            <a:prstGeom prst="rect">
              <a:avLst/>
            </a:prstGeom>
            <a:noFill/>
            <a:ln>
              <a:noFill/>
            </a:ln>
            <a:effectLst/>
            <a:extLst/>
          </p:spPr>
          <p:txBody>
            <a:bodyPr lIns="0" tIns="0" rIns="0" bIns="0" anchor="b">
              <a:spAutoFit/>
            </a:bodyPr>
            <a:lstStyle>
              <a:lvl1pPr marL="585788" indent="-585788" defTabSz="912813">
                <a:tabLst>
                  <a:tab pos="544513" algn="r"/>
                </a:tabLst>
                <a:defRPr>
                  <a:solidFill>
                    <a:schemeClr val="tx1"/>
                  </a:solidFill>
                  <a:latin typeface="Arial" pitchFamily="34" charset="0"/>
                </a:defRPr>
              </a:lvl1pPr>
              <a:lvl2pPr marL="1052513" defTabSz="912813">
                <a:tabLst>
                  <a:tab pos="544513" algn="r"/>
                </a:tabLst>
                <a:defRPr>
                  <a:solidFill>
                    <a:schemeClr val="tx1"/>
                  </a:solidFill>
                  <a:latin typeface="Arial" pitchFamily="34" charset="0"/>
                </a:defRPr>
              </a:lvl2pPr>
              <a:lvl3pPr marL="1243013" defTabSz="912813">
                <a:tabLst>
                  <a:tab pos="544513" algn="r"/>
                </a:tabLst>
                <a:defRPr>
                  <a:solidFill>
                    <a:schemeClr val="tx1"/>
                  </a:solidFill>
                  <a:latin typeface="Arial" pitchFamily="34" charset="0"/>
                </a:defRPr>
              </a:lvl3pPr>
              <a:lvl4pPr marL="1433513" defTabSz="912813">
                <a:tabLst>
                  <a:tab pos="544513" algn="r"/>
                </a:tabLst>
                <a:defRPr>
                  <a:solidFill>
                    <a:schemeClr val="tx1"/>
                  </a:solidFill>
                  <a:latin typeface="Arial" pitchFamily="34" charset="0"/>
                </a:defRPr>
              </a:lvl4pPr>
              <a:lvl5pPr defTabSz="912813">
                <a:tabLst>
                  <a:tab pos="544513" algn="r"/>
                </a:tabLst>
                <a:defRPr>
                  <a:solidFill>
                    <a:schemeClr val="tx1"/>
                  </a:solidFill>
                  <a:latin typeface="Arial" pitchFamily="34" charset="0"/>
                </a:defRPr>
              </a:lvl5pPr>
              <a:lvl6pPr defTabSz="912813" fontAlgn="base">
                <a:spcBef>
                  <a:spcPct val="0"/>
                </a:spcBef>
                <a:spcAft>
                  <a:spcPct val="0"/>
                </a:spcAft>
                <a:tabLst>
                  <a:tab pos="544513" algn="r"/>
                </a:tabLst>
                <a:defRPr>
                  <a:solidFill>
                    <a:schemeClr val="tx1"/>
                  </a:solidFill>
                  <a:latin typeface="Arial" pitchFamily="34" charset="0"/>
                </a:defRPr>
              </a:lvl6pPr>
              <a:lvl7pPr defTabSz="912813" fontAlgn="base">
                <a:spcBef>
                  <a:spcPct val="0"/>
                </a:spcBef>
                <a:spcAft>
                  <a:spcPct val="0"/>
                </a:spcAft>
                <a:tabLst>
                  <a:tab pos="544513" algn="r"/>
                </a:tabLst>
                <a:defRPr>
                  <a:solidFill>
                    <a:schemeClr val="tx1"/>
                  </a:solidFill>
                  <a:latin typeface="Arial" pitchFamily="34" charset="0"/>
                </a:defRPr>
              </a:lvl7pPr>
              <a:lvl8pPr defTabSz="912813" fontAlgn="base">
                <a:spcBef>
                  <a:spcPct val="0"/>
                </a:spcBef>
                <a:spcAft>
                  <a:spcPct val="0"/>
                </a:spcAft>
                <a:tabLst>
                  <a:tab pos="544513" algn="r"/>
                </a:tabLst>
                <a:defRPr>
                  <a:solidFill>
                    <a:schemeClr val="tx1"/>
                  </a:solidFill>
                  <a:latin typeface="Arial" pitchFamily="34" charset="0"/>
                </a:defRPr>
              </a:lvl8pPr>
              <a:lvl9pPr defTabSz="912813" fontAlgn="base">
                <a:spcBef>
                  <a:spcPct val="0"/>
                </a:spcBef>
                <a:spcAft>
                  <a:spcPct val="0"/>
                </a:spcAft>
                <a:tabLst>
                  <a:tab pos="544513" algn="r"/>
                </a:tabLst>
                <a:defRPr>
                  <a:solidFill>
                    <a:schemeClr val="tx1"/>
                  </a:solidFill>
                  <a:latin typeface="Arial" pitchFamily="34" charset="0"/>
                </a:defRPr>
              </a:lvl9pPr>
            </a:lstStyle>
            <a:p>
              <a:pPr>
                <a:defRPr/>
              </a:pPr>
              <a:r>
                <a:rPr lang="en-AU" sz="1200" dirty="0">
                  <a:solidFill>
                    <a:srgbClr val="000000"/>
                  </a:solidFill>
                </a:rPr>
                <a:t>	*	Footnote</a:t>
              </a:r>
            </a:p>
            <a:p>
              <a:pPr>
                <a:spcBef>
                  <a:spcPct val="20000"/>
                </a:spcBef>
                <a:defRPr/>
              </a:pPr>
              <a:r>
                <a:rPr lang="en-AU" sz="1200" dirty="0">
                  <a:solidFill>
                    <a:srgbClr val="000000"/>
                  </a:solidFill>
                </a:rPr>
                <a:t>Source:		Source</a:t>
              </a:r>
            </a:p>
          </p:txBody>
        </p:sp>
      </p:grpSp>
      <p:sp>
        <p:nvSpPr>
          <p:cNvPr id="7" name="Working Draft" hidden="1"/>
          <p:cNvSpPr txBox="1">
            <a:spLocks noChangeArrowheads="1"/>
          </p:cNvSpPr>
          <p:nvPr>
            <p:custDataLst>
              <p:tags r:id="rId2"/>
            </p:custDataLst>
          </p:nvPr>
        </p:nvSpPr>
        <p:spPr bwMode="auto">
          <a:xfrm rot="5400000">
            <a:off x="8208842" y="2747041"/>
            <a:ext cx="1729641"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600" dirty="0">
                <a:solidFill>
                  <a:srgbClr val="000000"/>
                </a:solidFill>
              </a:rPr>
              <a:t>Working Draft - Last Modified 03.02.2009 18:56:10</a:t>
            </a:r>
            <a:endParaRPr lang="en-AU" sz="600" dirty="0">
              <a:solidFill>
                <a:srgbClr val="000000"/>
              </a:solidFill>
            </a:endParaRPr>
          </a:p>
        </p:txBody>
      </p:sp>
      <p:sp>
        <p:nvSpPr>
          <p:cNvPr id="8" name="Printed" hidden="1"/>
          <p:cNvSpPr txBox="1">
            <a:spLocks noChangeArrowheads="1"/>
          </p:cNvSpPr>
          <p:nvPr>
            <p:custDataLst>
              <p:tags r:id="rId3"/>
            </p:custDataLst>
          </p:nvPr>
        </p:nvSpPr>
        <p:spPr bwMode="auto">
          <a:xfrm rot="5400000">
            <a:off x="8585547" y="4291678"/>
            <a:ext cx="976229"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600" dirty="0">
                <a:solidFill>
                  <a:srgbClr val="000000"/>
                </a:solidFill>
              </a:rPr>
              <a:t>Printed 18.07.2008 13:03:31</a:t>
            </a:r>
          </a:p>
        </p:txBody>
      </p:sp>
      <p:graphicFrame>
        <p:nvGraphicFramePr>
          <p:cNvPr id="9" name="AutoShape 40"/>
          <p:cNvGraphicFramePr>
            <a:graphicFrameLocks/>
          </p:cNvGraphicFramePr>
          <p:nvPr>
            <p:custDataLst>
              <p:tags r:id="rId4"/>
            </p:custDataLst>
          </p:nvPr>
        </p:nvGraphicFramePr>
        <p:xfrm>
          <a:off x="0" y="0"/>
          <a:ext cx="158262" cy="158750"/>
        </p:xfrm>
        <a:graphic>
          <a:graphicData uri="http://schemas.openxmlformats.org/presentationml/2006/ole">
            <p:oleObj spid="_x0000_s13742" name="think-cell Slide" r:id="rId12" imgW="0" imgH="0" progId="">
              <p:embed/>
            </p:oleObj>
          </a:graphicData>
        </a:graphic>
      </p:graphicFrame>
      <p:graphicFrame>
        <p:nvGraphicFramePr>
          <p:cNvPr id="10" name="Object 41"/>
          <p:cNvGraphicFramePr>
            <a:graphicFrameLocks noChangeAspect="1"/>
          </p:cNvGraphicFramePr>
          <p:nvPr/>
        </p:nvGraphicFramePr>
        <p:xfrm>
          <a:off x="0" y="838200"/>
          <a:ext cx="9144000" cy="76200"/>
        </p:xfrm>
        <a:graphic>
          <a:graphicData uri="http://schemas.openxmlformats.org/presentationml/2006/ole">
            <p:oleObj spid="_x0000_s13743" name="Фотография Photo Editor" r:id="rId13" imgW="14270442" imgH="142933" progId="">
              <p:embed/>
            </p:oleObj>
          </a:graphicData>
        </a:graphic>
      </p:graphicFrame>
      <p:sp>
        <p:nvSpPr>
          <p:cNvPr id="11" name="Rectangle 14"/>
          <p:cNvSpPr>
            <a:spLocks noChangeArrowheads="1"/>
          </p:cNvSpPr>
          <p:nvPr>
            <p:custDataLst>
              <p:tags r:id="rId5"/>
            </p:custDataLst>
          </p:nvPr>
        </p:nvSpPr>
        <p:spPr bwMode="auto">
          <a:xfrm>
            <a:off x="0" y="915989"/>
            <a:ext cx="9144000" cy="53975"/>
          </a:xfrm>
          <a:prstGeom prst="rect">
            <a:avLst/>
          </a:prstGeom>
          <a:gradFill rotWithShape="1">
            <a:gsLst>
              <a:gs pos="0">
                <a:srgbClr val="89BA00"/>
              </a:gs>
              <a:gs pos="100000">
                <a:srgbClr val="008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31863"/>
            <a:endParaRPr lang="en-US" sz="1600">
              <a:solidFill>
                <a:srgbClr val="000000"/>
              </a:solidFill>
            </a:endParaRPr>
          </a:p>
        </p:txBody>
      </p:sp>
      <p:graphicFrame>
        <p:nvGraphicFramePr>
          <p:cNvPr id="12" name="Object 42"/>
          <p:cNvGraphicFramePr>
            <a:graphicFrameLocks noChangeAspect="1"/>
          </p:cNvGraphicFramePr>
          <p:nvPr/>
        </p:nvGraphicFramePr>
        <p:xfrm>
          <a:off x="7184782" y="152400"/>
          <a:ext cx="1855177" cy="495300"/>
        </p:xfrm>
        <a:graphic>
          <a:graphicData uri="http://schemas.openxmlformats.org/presentationml/2006/ole">
            <p:oleObj spid="_x0000_s13744" name="Фотография Photo Editor" r:id="rId14" imgW="4172532" imgH="1114581" progId="">
              <p:embed/>
            </p:oleObj>
          </a:graphicData>
        </a:graphic>
      </p:graphicFrame>
      <p:pic>
        <p:nvPicPr>
          <p:cNvPr id="13" name="Picture 6"/>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4" name="AutoShape 4"/>
          <p:cNvGraphicFramePr>
            <a:graphicFrameLocks/>
          </p:cNvGraphicFramePr>
          <p:nvPr>
            <p:custDataLst>
              <p:tags r:id="rId6"/>
            </p:custDataLst>
          </p:nvPr>
        </p:nvGraphicFramePr>
        <p:xfrm>
          <a:off x="0" y="0"/>
          <a:ext cx="158262" cy="158750"/>
        </p:xfrm>
        <a:graphic>
          <a:graphicData uri="http://schemas.openxmlformats.org/presentationml/2006/ole">
            <p:oleObj spid="_x0000_s13745" name="think-cell Slide" r:id="rId16" imgW="0" imgH="0" progId="">
              <p:embed/>
            </p:oleObj>
          </a:graphicData>
        </a:graphic>
      </p:graphicFrame>
      <p:grpSp>
        <p:nvGrpSpPr>
          <p:cNvPr id="15" name="McK Title Elements"/>
          <p:cNvGrpSpPr>
            <a:grpSpLocks/>
          </p:cNvGrpSpPr>
          <p:nvPr/>
        </p:nvGrpSpPr>
        <p:grpSpPr bwMode="auto">
          <a:xfrm>
            <a:off x="2693377" y="2182813"/>
            <a:ext cx="5130312" cy="4260850"/>
            <a:chOff x="1697" y="1375"/>
            <a:chExt cx="3231" cy="2684"/>
          </a:xfrm>
        </p:grpSpPr>
        <p:sp>
          <p:nvSpPr>
            <p:cNvPr id="16" name="McK Confidential" hidden="1"/>
            <p:cNvSpPr txBox="1">
              <a:spLocks noChangeArrowheads="1"/>
            </p:cNvSpPr>
            <p:nvPr userDrawn="1"/>
          </p:nvSpPr>
          <p:spPr bwMode="auto">
            <a:xfrm>
              <a:off x="1697" y="1375"/>
              <a:ext cx="1327" cy="136"/>
            </a:xfrm>
            <a:prstGeom prst="rect">
              <a:avLst/>
            </a:prstGeom>
            <a:noFill/>
            <a:ln>
              <a:noFill/>
            </a:ln>
            <a:effectLst/>
            <a:extLst/>
          </p:spPr>
          <p:txBody>
            <a:bodyPr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1400" dirty="0">
                  <a:solidFill>
                    <a:srgbClr val="000000"/>
                  </a:solidFill>
                </a:rPr>
                <a:t>CONFIDENTIAL</a:t>
              </a:r>
            </a:p>
          </p:txBody>
        </p:sp>
        <p:sp>
          <p:nvSpPr>
            <p:cNvPr id="17" name="McK Document" hidden="1"/>
            <p:cNvSpPr txBox="1">
              <a:spLocks noChangeArrowheads="1"/>
            </p:cNvSpPr>
            <p:nvPr userDrawn="1"/>
          </p:nvSpPr>
          <p:spPr bwMode="auto">
            <a:xfrm>
              <a:off x="1697" y="3111"/>
              <a:ext cx="3231" cy="136"/>
            </a:xfrm>
            <a:prstGeom prst="rect">
              <a:avLst/>
            </a:prstGeom>
            <a:noFill/>
            <a:ln>
              <a:noFill/>
            </a:ln>
            <a:effectLst/>
            <a:extLst/>
          </p:spPr>
          <p:txBody>
            <a:bodyPr lIns="0" tIns="0" rIns="0" bIns="0" anchor="b">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1400" dirty="0">
                  <a:solidFill>
                    <a:srgbClr val="000000"/>
                  </a:solidFill>
                </a:rPr>
                <a:t>Document</a:t>
              </a:r>
            </a:p>
          </p:txBody>
        </p:sp>
        <p:sp>
          <p:nvSpPr>
            <p:cNvPr id="18" name="McK Date" hidden="1"/>
            <p:cNvSpPr txBox="1">
              <a:spLocks noChangeArrowheads="1"/>
            </p:cNvSpPr>
            <p:nvPr userDrawn="1"/>
          </p:nvSpPr>
          <p:spPr bwMode="auto">
            <a:xfrm>
              <a:off x="1697" y="3281"/>
              <a:ext cx="3231" cy="136"/>
            </a:xfrm>
            <a:prstGeom prst="rect">
              <a:avLst/>
            </a:prstGeom>
            <a:noFill/>
            <a:ln>
              <a:noFill/>
            </a:ln>
            <a:effectLst/>
            <a:extLst/>
          </p:spPr>
          <p:txBody>
            <a:bodyPr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1400" dirty="0">
                  <a:solidFill>
                    <a:srgbClr val="000000"/>
                  </a:solidFill>
                </a:rPr>
                <a:t>Date</a:t>
              </a:r>
            </a:p>
          </p:txBody>
        </p:sp>
        <p:sp>
          <p:nvSpPr>
            <p:cNvPr id="19" name="McK Disclaimer" hidden="1"/>
            <p:cNvSpPr>
              <a:spLocks noChangeArrowheads="1"/>
            </p:cNvSpPr>
            <p:nvPr userDrawn="1">
              <p:custDataLst>
                <p:tags r:id="rId10"/>
              </p:custDataLst>
            </p:nvPr>
          </p:nvSpPr>
          <p:spPr bwMode="auto">
            <a:xfrm>
              <a:off x="1697" y="3623"/>
              <a:ext cx="2350" cy="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defTabSz="820738" eaLnBrk="0" hangingPunct="0"/>
              <a:r>
                <a:rPr lang="en-AU" sz="900">
                  <a:solidFill>
                    <a:srgbClr val="000000"/>
                  </a:solidFill>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20" name="Working Draft Text" hidden="1"/>
          <p:cNvSpPr>
            <a:spLocks noChangeArrowheads="1"/>
          </p:cNvSpPr>
          <p:nvPr>
            <p:custDataLst>
              <p:tags r:id="rId7"/>
            </p:custDataLst>
          </p:nvPr>
        </p:nvSpPr>
        <p:spPr bwMode="auto">
          <a:xfrm>
            <a:off x="2693377" y="349251"/>
            <a:ext cx="31110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12813"/>
            <a:r>
              <a:rPr lang="en-AU">
                <a:solidFill>
                  <a:srgbClr val="000000"/>
                </a:solidFill>
              </a:rPr>
              <a:t>Working Draft    </a:t>
            </a:r>
          </a:p>
        </p:txBody>
      </p:sp>
      <p:sp>
        <p:nvSpPr>
          <p:cNvPr id="21" name="Working Draft" hidden="1"/>
          <p:cNvSpPr txBox="1">
            <a:spLocks noChangeArrowheads="1"/>
          </p:cNvSpPr>
          <p:nvPr>
            <p:custDataLst>
              <p:tags r:id="rId8"/>
            </p:custDataLst>
          </p:nvPr>
        </p:nvSpPr>
        <p:spPr bwMode="auto">
          <a:xfrm>
            <a:off x="2693378" y="593725"/>
            <a:ext cx="3999043" cy="184666"/>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1200" dirty="0">
                <a:solidFill>
                  <a:srgbClr val="000000"/>
                </a:solidFill>
              </a:rPr>
              <a:t>Last Modified 03.02.2009 18:56:10 Russian Standard Time</a:t>
            </a:r>
            <a:endParaRPr lang="en-AU" sz="1200" dirty="0">
              <a:solidFill>
                <a:srgbClr val="000000"/>
              </a:solidFill>
            </a:endParaRPr>
          </a:p>
        </p:txBody>
      </p:sp>
      <p:sp>
        <p:nvSpPr>
          <p:cNvPr id="22" name="Printed" hidden="1"/>
          <p:cNvSpPr txBox="1">
            <a:spLocks noChangeArrowheads="1"/>
          </p:cNvSpPr>
          <p:nvPr>
            <p:custDataLst>
              <p:tags r:id="rId9"/>
            </p:custDataLst>
          </p:nvPr>
        </p:nvSpPr>
        <p:spPr bwMode="auto">
          <a:xfrm>
            <a:off x="2693378" y="815975"/>
            <a:ext cx="3572645" cy="184666"/>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1200" dirty="0">
                <a:solidFill>
                  <a:srgbClr val="000000"/>
                </a:solidFill>
              </a:rPr>
              <a:t>Printed 18.07.2008 13:03:31 Russian Standard Time</a:t>
            </a:r>
            <a:endParaRPr lang="en-AU" sz="1200" dirty="0">
              <a:solidFill>
                <a:srgbClr val="000000"/>
              </a:solidFill>
            </a:endParaRPr>
          </a:p>
        </p:txBody>
      </p:sp>
      <p:sp>
        <p:nvSpPr>
          <p:cNvPr id="5124" name="Rectangle 4"/>
          <p:cNvSpPr>
            <a:spLocks noGrp="1" noChangeArrowheads="1"/>
          </p:cNvSpPr>
          <p:nvPr>
            <p:ph type="ctrTitle"/>
          </p:nvPr>
        </p:nvSpPr>
        <p:spPr>
          <a:xfrm>
            <a:off x="2693988" y="2757492"/>
            <a:ext cx="5129212" cy="427037"/>
          </a:xfrm>
        </p:spPr>
        <p:txBody>
          <a:bodyPr anchor="t">
            <a:spAutoFit/>
          </a:bodyPr>
          <a:lstStyle>
            <a:lvl1pPr>
              <a:defRPr sz="2800" b="0"/>
            </a:lvl1pPr>
          </a:lstStyle>
          <a:p>
            <a:pPr lvl="0"/>
            <a:r>
              <a:rPr lang="ru-RU" noProof="0" smtClean="0"/>
              <a:t>Образец заголовка</a:t>
            </a:r>
            <a:endParaRPr lang="en-AU" noProof="0" dirty="0" smtClean="0"/>
          </a:p>
        </p:txBody>
      </p:sp>
      <p:sp>
        <p:nvSpPr>
          <p:cNvPr id="5125" name="Rectangle 5"/>
          <p:cNvSpPr>
            <a:spLocks noGrp="1" noChangeArrowheads="1"/>
          </p:cNvSpPr>
          <p:nvPr>
            <p:ph type="subTitle" idx="1"/>
          </p:nvPr>
        </p:nvSpPr>
        <p:spPr>
          <a:xfrm>
            <a:off x="2693988" y="3328989"/>
            <a:ext cx="5129212" cy="215444"/>
          </a:xfrm>
        </p:spPr>
        <p:txBody>
          <a:bodyPr/>
          <a:lstStyle>
            <a:lvl1pPr>
              <a:defRPr sz="1400"/>
            </a:lvl1pPr>
          </a:lstStyle>
          <a:p>
            <a:pPr lvl="0"/>
            <a:r>
              <a:rPr lang="ru-RU" noProof="0" smtClean="0"/>
              <a:t>Образец подзаголовка</a:t>
            </a:r>
            <a:endParaRPr lang="en-AU" noProof="0" dirty="0" smtClean="0"/>
          </a:p>
        </p:txBody>
      </p:sp>
    </p:spTree>
    <p:extLst>
      <p:ext uri="{BB962C8B-B14F-4D97-AF65-F5344CB8AC3E}">
        <p14:creationId xmlns:p14="http://schemas.microsoft.com/office/powerpoint/2010/main" xmlns="" val="2039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440000"/>
            <a:ext cx="8460000" cy="504031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stStyle>
          <a:p>
            <a:pPr lvl="0"/>
            <a:r>
              <a:rPr lang="en-US" dirty="0" smtClean="0"/>
              <a:t>Click to edit Master text styles</a:t>
            </a:r>
          </a:p>
          <a:p>
            <a:pPr lvl="1"/>
            <a:r>
              <a:rPr lang="en-US" dirty="0" smtClean="0"/>
              <a:t>Second level</a:t>
            </a:r>
            <a:endParaRPr lang="ru-RU" dirty="0"/>
          </a:p>
        </p:txBody>
      </p:sp>
      <p:sp>
        <p:nvSpPr>
          <p:cNvPr id="8" name="Title 7"/>
          <p:cNvSpPr>
            <a:spLocks noGrp="1"/>
          </p:cNvSpPr>
          <p:nvPr>
            <p:ph type="title"/>
          </p:nvPr>
        </p:nvSpPr>
        <p:spPr>
          <a:xfrm>
            <a:off x="1908000" y="144000"/>
            <a:ext cx="6912000" cy="612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ru-RU" dirty="0"/>
          </a:p>
        </p:txBody>
      </p:sp>
      <p:sp>
        <p:nvSpPr>
          <p:cNvPr id="4" name="Footer Placeholder 3"/>
          <p:cNvSpPr>
            <a:spLocks noGrp="1"/>
          </p:cNvSpPr>
          <p:nvPr>
            <p:ph type="ftr" sz="quarter" idx="10"/>
          </p:nvPr>
        </p:nvSpPr>
        <p:spPr>
          <a:xfrm>
            <a:off x="228600" y="6570663"/>
            <a:ext cx="5048250" cy="260350"/>
          </a:xfrm>
          <a:prstGeom prst="rect">
            <a:avLst/>
          </a:prstGeom>
        </p:spPr>
        <p:txBody>
          <a:bodyPr/>
          <a:lstStyle>
            <a:lvl1pPr algn="ctr" fontAlgn="auto">
              <a:spcBef>
                <a:spcPts val="0"/>
              </a:spcBef>
              <a:spcAft>
                <a:spcPts val="0"/>
              </a:spcAft>
              <a:defRPr>
                <a:solidFill>
                  <a:srgbClr val="333333"/>
                </a:solidFill>
                <a:latin typeface="Arial" pitchFamily="34" charset="0"/>
                <a:ea typeface="Arial Unicode MS" pitchFamily="34" charset="-128"/>
                <a:cs typeface="Arial" pitchFamily="34" charset="0"/>
              </a:defRPr>
            </a:lvl1pPr>
          </a:lstStyle>
          <a:p>
            <a:pPr>
              <a:defRPr/>
            </a:pPr>
            <a:endParaRPr lang="ru-RU"/>
          </a:p>
        </p:txBody>
      </p:sp>
      <p:sp>
        <p:nvSpPr>
          <p:cNvPr id="5" name="Slide Number Placeholder 6"/>
          <p:cNvSpPr>
            <a:spLocks noGrp="1"/>
          </p:cNvSpPr>
          <p:nvPr>
            <p:ph type="sldNum" sz="quarter" idx="11"/>
          </p:nvPr>
        </p:nvSpPr>
        <p:spPr>
          <a:xfrm>
            <a:off x="8640763" y="6408738"/>
            <a:ext cx="425450" cy="365125"/>
          </a:xfrm>
          <a:prstGeom prst="rect">
            <a:avLst/>
          </a:prstGeom>
        </p:spPr>
        <p:txBody>
          <a:bodyPr/>
          <a:lstStyle>
            <a:lvl1pPr fontAlgn="auto">
              <a:spcBef>
                <a:spcPts val="0"/>
              </a:spcBef>
              <a:spcAft>
                <a:spcPts val="0"/>
              </a:spcAft>
              <a:defRPr>
                <a:latin typeface="Arial" pitchFamily="34" charset="0"/>
                <a:ea typeface="+mn-ea"/>
                <a:cs typeface="Arial Unicode MS" pitchFamily="34" charset="-128"/>
              </a:defRPr>
            </a:lvl1pPr>
          </a:lstStyle>
          <a:p>
            <a:pPr>
              <a:defRPr/>
            </a:pPr>
            <a:fld id="{43932AB0-75EE-4255-B65E-A1CE24700B66}" type="slidenum">
              <a:rPr lang="ru-RU"/>
              <a:pPr>
                <a:defRPr/>
              </a:pPr>
              <a:t>‹#›</a:t>
            </a:fld>
            <a:endParaRPr lang="ru-RU"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grpSp>
        <p:nvGrpSpPr>
          <p:cNvPr id="4" name="McK Slide Elements"/>
          <p:cNvGrpSpPr>
            <a:grpSpLocks/>
          </p:cNvGrpSpPr>
          <p:nvPr/>
        </p:nvGrpSpPr>
        <p:grpSpPr bwMode="auto">
          <a:xfrm>
            <a:off x="128954" y="1055689"/>
            <a:ext cx="8332177" cy="5775325"/>
            <a:chOff x="81" y="665"/>
            <a:chExt cx="5249" cy="3638"/>
          </a:xfrm>
        </p:grpSpPr>
        <p:sp>
          <p:nvSpPr>
            <p:cNvPr id="5" name="McK Measure" hidden="1"/>
            <p:cNvSpPr txBox="1">
              <a:spLocks noChangeArrowheads="1"/>
            </p:cNvSpPr>
            <p:nvPr userDrawn="1"/>
          </p:nvSpPr>
          <p:spPr bwMode="auto">
            <a:xfrm>
              <a:off x="221" y="665"/>
              <a:ext cx="5075" cy="154"/>
            </a:xfrm>
            <a:prstGeom prst="rect">
              <a:avLst/>
            </a:prstGeom>
            <a:noFill/>
            <a:ln>
              <a:noFill/>
            </a:ln>
            <a:effectLst/>
            <a:extLst/>
          </p:spPr>
          <p:txBody>
            <a:bodyPr lIns="0" tIns="0" rIns="0" bIns="0">
              <a:spAutoFit/>
            </a:bodyPr>
            <a:lstStyle>
              <a:lvl1pPr defTabSz="912813">
                <a:defRPr>
                  <a:solidFill>
                    <a:schemeClr val="tx1"/>
                  </a:solidFill>
                  <a:latin typeface="Arial" pitchFamily="34" charset="0"/>
                </a:defRPr>
              </a:lvl1pPr>
              <a:lvl2pPr defTabSz="912813">
                <a:defRPr>
                  <a:solidFill>
                    <a:schemeClr val="tx1"/>
                  </a:solidFill>
                  <a:latin typeface="Arial" pitchFamily="34" charset="0"/>
                </a:defRPr>
              </a:lvl2pPr>
              <a:lvl3pPr marL="912813" defTabSz="912813">
                <a:defRPr>
                  <a:solidFill>
                    <a:schemeClr val="tx1"/>
                  </a:solidFill>
                  <a:latin typeface="Arial" pitchFamily="34" charset="0"/>
                </a:defRPr>
              </a:lvl3pPr>
              <a:lvl4pPr defTabSz="912813">
                <a:defRPr>
                  <a:solidFill>
                    <a:schemeClr val="tx1"/>
                  </a:solidFill>
                  <a:latin typeface="Arial" pitchFamily="34" charset="0"/>
                </a:defRPr>
              </a:lvl4pPr>
              <a:lvl5pPr defTabSz="912813">
                <a:defRPr>
                  <a:solidFill>
                    <a:schemeClr val="tx1"/>
                  </a:solidFill>
                  <a:latin typeface="Arial" pitchFamily="34" charset="0"/>
                </a:defRPr>
              </a:lvl5pPr>
              <a:lvl6pPr defTabSz="912813" fontAlgn="base">
                <a:spcBef>
                  <a:spcPct val="0"/>
                </a:spcBef>
                <a:spcAft>
                  <a:spcPct val="0"/>
                </a:spcAft>
                <a:defRPr>
                  <a:solidFill>
                    <a:schemeClr val="tx1"/>
                  </a:solidFill>
                  <a:latin typeface="Arial" pitchFamily="34" charset="0"/>
                </a:defRPr>
              </a:lvl6pPr>
              <a:lvl7pPr defTabSz="912813" fontAlgn="base">
                <a:spcBef>
                  <a:spcPct val="0"/>
                </a:spcBef>
                <a:spcAft>
                  <a:spcPct val="0"/>
                </a:spcAft>
                <a:defRPr>
                  <a:solidFill>
                    <a:schemeClr val="tx1"/>
                  </a:solidFill>
                  <a:latin typeface="Arial" pitchFamily="34" charset="0"/>
                </a:defRPr>
              </a:lvl7pPr>
              <a:lvl8pPr defTabSz="912813" fontAlgn="base">
                <a:spcBef>
                  <a:spcPct val="0"/>
                </a:spcBef>
                <a:spcAft>
                  <a:spcPct val="0"/>
                </a:spcAft>
                <a:defRPr>
                  <a:solidFill>
                    <a:schemeClr val="tx1"/>
                  </a:solidFill>
                  <a:latin typeface="Arial" pitchFamily="34" charset="0"/>
                </a:defRPr>
              </a:lvl8pPr>
              <a:lvl9pPr defTabSz="912813" fontAlgn="base">
                <a:spcBef>
                  <a:spcPct val="0"/>
                </a:spcBef>
                <a:spcAft>
                  <a:spcPct val="0"/>
                </a:spcAft>
                <a:defRPr>
                  <a:solidFill>
                    <a:schemeClr val="tx1"/>
                  </a:solidFill>
                  <a:latin typeface="Arial" pitchFamily="34" charset="0"/>
                </a:defRPr>
              </a:lvl9pPr>
            </a:lstStyle>
            <a:p>
              <a:pPr>
                <a:defRPr/>
              </a:pPr>
              <a:r>
                <a:rPr lang="en-AU" sz="1600" dirty="0">
                  <a:solidFill>
                    <a:srgbClr val="000000"/>
                  </a:solidFill>
                </a:rPr>
                <a:t>Unit of measure</a:t>
              </a:r>
            </a:p>
          </p:txBody>
        </p:sp>
        <p:sp>
          <p:nvSpPr>
            <p:cNvPr id="6" name="McK Footnote" hidden="1"/>
            <p:cNvSpPr txBox="1">
              <a:spLocks noChangeArrowheads="1"/>
            </p:cNvSpPr>
            <p:nvPr userDrawn="1"/>
          </p:nvSpPr>
          <p:spPr bwMode="auto">
            <a:xfrm>
              <a:off x="81" y="4047"/>
              <a:ext cx="5249" cy="256"/>
            </a:xfrm>
            <a:prstGeom prst="rect">
              <a:avLst/>
            </a:prstGeom>
            <a:noFill/>
            <a:ln>
              <a:noFill/>
            </a:ln>
            <a:effectLst/>
            <a:extLst/>
          </p:spPr>
          <p:txBody>
            <a:bodyPr lIns="0" tIns="0" rIns="0" bIns="0" anchor="b">
              <a:spAutoFit/>
            </a:bodyPr>
            <a:lstStyle>
              <a:lvl1pPr marL="585788" indent="-585788" defTabSz="912813">
                <a:tabLst>
                  <a:tab pos="544513" algn="r"/>
                </a:tabLst>
                <a:defRPr>
                  <a:solidFill>
                    <a:schemeClr val="tx1"/>
                  </a:solidFill>
                  <a:latin typeface="Arial" pitchFamily="34" charset="0"/>
                </a:defRPr>
              </a:lvl1pPr>
              <a:lvl2pPr marL="1052513" defTabSz="912813">
                <a:tabLst>
                  <a:tab pos="544513" algn="r"/>
                </a:tabLst>
                <a:defRPr>
                  <a:solidFill>
                    <a:schemeClr val="tx1"/>
                  </a:solidFill>
                  <a:latin typeface="Arial" pitchFamily="34" charset="0"/>
                </a:defRPr>
              </a:lvl2pPr>
              <a:lvl3pPr marL="1243013" defTabSz="912813">
                <a:tabLst>
                  <a:tab pos="544513" algn="r"/>
                </a:tabLst>
                <a:defRPr>
                  <a:solidFill>
                    <a:schemeClr val="tx1"/>
                  </a:solidFill>
                  <a:latin typeface="Arial" pitchFamily="34" charset="0"/>
                </a:defRPr>
              </a:lvl3pPr>
              <a:lvl4pPr marL="1433513" defTabSz="912813">
                <a:tabLst>
                  <a:tab pos="544513" algn="r"/>
                </a:tabLst>
                <a:defRPr>
                  <a:solidFill>
                    <a:schemeClr val="tx1"/>
                  </a:solidFill>
                  <a:latin typeface="Arial" pitchFamily="34" charset="0"/>
                </a:defRPr>
              </a:lvl4pPr>
              <a:lvl5pPr defTabSz="912813">
                <a:tabLst>
                  <a:tab pos="544513" algn="r"/>
                </a:tabLst>
                <a:defRPr>
                  <a:solidFill>
                    <a:schemeClr val="tx1"/>
                  </a:solidFill>
                  <a:latin typeface="Arial" pitchFamily="34" charset="0"/>
                </a:defRPr>
              </a:lvl5pPr>
              <a:lvl6pPr defTabSz="912813" fontAlgn="base">
                <a:spcBef>
                  <a:spcPct val="0"/>
                </a:spcBef>
                <a:spcAft>
                  <a:spcPct val="0"/>
                </a:spcAft>
                <a:tabLst>
                  <a:tab pos="544513" algn="r"/>
                </a:tabLst>
                <a:defRPr>
                  <a:solidFill>
                    <a:schemeClr val="tx1"/>
                  </a:solidFill>
                  <a:latin typeface="Arial" pitchFamily="34" charset="0"/>
                </a:defRPr>
              </a:lvl6pPr>
              <a:lvl7pPr defTabSz="912813" fontAlgn="base">
                <a:spcBef>
                  <a:spcPct val="0"/>
                </a:spcBef>
                <a:spcAft>
                  <a:spcPct val="0"/>
                </a:spcAft>
                <a:tabLst>
                  <a:tab pos="544513" algn="r"/>
                </a:tabLst>
                <a:defRPr>
                  <a:solidFill>
                    <a:schemeClr val="tx1"/>
                  </a:solidFill>
                  <a:latin typeface="Arial" pitchFamily="34" charset="0"/>
                </a:defRPr>
              </a:lvl7pPr>
              <a:lvl8pPr defTabSz="912813" fontAlgn="base">
                <a:spcBef>
                  <a:spcPct val="0"/>
                </a:spcBef>
                <a:spcAft>
                  <a:spcPct val="0"/>
                </a:spcAft>
                <a:tabLst>
                  <a:tab pos="544513" algn="r"/>
                </a:tabLst>
                <a:defRPr>
                  <a:solidFill>
                    <a:schemeClr val="tx1"/>
                  </a:solidFill>
                  <a:latin typeface="Arial" pitchFamily="34" charset="0"/>
                </a:defRPr>
              </a:lvl8pPr>
              <a:lvl9pPr defTabSz="912813" fontAlgn="base">
                <a:spcBef>
                  <a:spcPct val="0"/>
                </a:spcBef>
                <a:spcAft>
                  <a:spcPct val="0"/>
                </a:spcAft>
                <a:tabLst>
                  <a:tab pos="544513" algn="r"/>
                </a:tabLst>
                <a:defRPr>
                  <a:solidFill>
                    <a:schemeClr val="tx1"/>
                  </a:solidFill>
                  <a:latin typeface="Arial" pitchFamily="34" charset="0"/>
                </a:defRPr>
              </a:lvl9pPr>
            </a:lstStyle>
            <a:p>
              <a:pPr>
                <a:defRPr/>
              </a:pPr>
              <a:r>
                <a:rPr lang="en-AU" sz="1200" dirty="0">
                  <a:solidFill>
                    <a:srgbClr val="000000"/>
                  </a:solidFill>
                </a:rPr>
                <a:t>	*	Footnote</a:t>
              </a:r>
            </a:p>
            <a:p>
              <a:pPr>
                <a:spcBef>
                  <a:spcPct val="20000"/>
                </a:spcBef>
                <a:defRPr/>
              </a:pPr>
              <a:r>
                <a:rPr lang="en-AU" sz="1200" dirty="0">
                  <a:solidFill>
                    <a:srgbClr val="000000"/>
                  </a:solidFill>
                </a:rPr>
                <a:t>Source:		Source</a:t>
              </a:r>
            </a:p>
          </p:txBody>
        </p:sp>
      </p:grpSp>
      <p:sp>
        <p:nvSpPr>
          <p:cNvPr id="7" name="Working Draft" hidden="1"/>
          <p:cNvSpPr txBox="1">
            <a:spLocks noChangeArrowheads="1"/>
          </p:cNvSpPr>
          <p:nvPr>
            <p:custDataLst>
              <p:tags r:id="rId2"/>
            </p:custDataLst>
          </p:nvPr>
        </p:nvSpPr>
        <p:spPr bwMode="auto">
          <a:xfrm rot="5400000">
            <a:off x="8208842" y="2747041"/>
            <a:ext cx="1729641"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600" dirty="0">
                <a:solidFill>
                  <a:srgbClr val="000000"/>
                </a:solidFill>
              </a:rPr>
              <a:t>Working Draft - Last Modified 03.02.2009 18:56:10</a:t>
            </a:r>
            <a:endParaRPr lang="en-AU" sz="600" dirty="0">
              <a:solidFill>
                <a:srgbClr val="000000"/>
              </a:solidFill>
            </a:endParaRPr>
          </a:p>
        </p:txBody>
      </p:sp>
      <p:sp>
        <p:nvSpPr>
          <p:cNvPr id="8" name="Printed" hidden="1"/>
          <p:cNvSpPr txBox="1">
            <a:spLocks noChangeArrowheads="1"/>
          </p:cNvSpPr>
          <p:nvPr>
            <p:custDataLst>
              <p:tags r:id="rId3"/>
            </p:custDataLst>
          </p:nvPr>
        </p:nvSpPr>
        <p:spPr bwMode="auto">
          <a:xfrm rot="5400000">
            <a:off x="8585547" y="4291678"/>
            <a:ext cx="976229"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600" dirty="0">
                <a:solidFill>
                  <a:srgbClr val="000000"/>
                </a:solidFill>
              </a:rPr>
              <a:t>Printed 18.07.2008 13:03:31</a:t>
            </a:r>
          </a:p>
        </p:txBody>
      </p:sp>
      <p:graphicFrame>
        <p:nvGraphicFramePr>
          <p:cNvPr id="9" name="AutoShape 40"/>
          <p:cNvGraphicFramePr>
            <a:graphicFrameLocks/>
          </p:cNvGraphicFramePr>
          <p:nvPr>
            <p:custDataLst>
              <p:tags r:id="rId4"/>
            </p:custDataLst>
          </p:nvPr>
        </p:nvGraphicFramePr>
        <p:xfrm>
          <a:off x="0" y="0"/>
          <a:ext cx="158262" cy="158750"/>
        </p:xfrm>
        <a:graphic>
          <a:graphicData uri="http://schemas.openxmlformats.org/presentationml/2006/ole">
            <p:oleObj spid="_x0000_s14980" name="think-cell Slide" r:id="rId11" imgW="0" imgH="0" progId="">
              <p:embed/>
            </p:oleObj>
          </a:graphicData>
        </a:graphic>
      </p:graphicFrame>
      <p:graphicFrame>
        <p:nvGraphicFramePr>
          <p:cNvPr id="10" name="Object 41"/>
          <p:cNvGraphicFramePr>
            <a:graphicFrameLocks noChangeAspect="1"/>
          </p:cNvGraphicFramePr>
          <p:nvPr/>
        </p:nvGraphicFramePr>
        <p:xfrm>
          <a:off x="0" y="838200"/>
          <a:ext cx="9144000" cy="76200"/>
        </p:xfrm>
        <a:graphic>
          <a:graphicData uri="http://schemas.openxmlformats.org/presentationml/2006/ole">
            <p:oleObj spid="_x0000_s14981" name="Фотография Photo Editor" r:id="rId12" imgW="14270442" imgH="142933" progId="">
              <p:embed/>
            </p:oleObj>
          </a:graphicData>
        </a:graphic>
      </p:graphicFrame>
      <p:sp>
        <p:nvSpPr>
          <p:cNvPr id="11" name="Rectangle 14"/>
          <p:cNvSpPr>
            <a:spLocks noChangeArrowheads="1"/>
          </p:cNvSpPr>
          <p:nvPr>
            <p:custDataLst>
              <p:tags r:id="rId5"/>
            </p:custDataLst>
          </p:nvPr>
        </p:nvSpPr>
        <p:spPr bwMode="auto">
          <a:xfrm>
            <a:off x="0" y="915989"/>
            <a:ext cx="9144000" cy="53975"/>
          </a:xfrm>
          <a:prstGeom prst="rect">
            <a:avLst/>
          </a:prstGeom>
          <a:gradFill rotWithShape="1">
            <a:gsLst>
              <a:gs pos="0">
                <a:srgbClr val="89BA00"/>
              </a:gs>
              <a:gs pos="100000">
                <a:srgbClr val="008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31863"/>
            <a:endParaRPr lang="en-US" sz="1600">
              <a:solidFill>
                <a:srgbClr val="000000"/>
              </a:solidFill>
            </a:endParaRPr>
          </a:p>
        </p:txBody>
      </p:sp>
      <p:graphicFrame>
        <p:nvGraphicFramePr>
          <p:cNvPr id="12" name="Object 42"/>
          <p:cNvGraphicFramePr>
            <a:graphicFrameLocks noChangeAspect="1"/>
          </p:cNvGraphicFramePr>
          <p:nvPr/>
        </p:nvGraphicFramePr>
        <p:xfrm>
          <a:off x="7184782" y="152400"/>
          <a:ext cx="1855177" cy="495300"/>
        </p:xfrm>
        <a:graphic>
          <a:graphicData uri="http://schemas.openxmlformats.org/presentationml/2006/ole">
            <p:oleObj spid="_x0000_s14982" name="Фотография Photo Editor" r:id="rId13" imgW="4172532" imgH="1114581" progId="">
              <p:embed/>
            </p:oleObj>
          </a:graphicData>
        </a:graphic>
      </p:graphicFrame>
      <p:grpSp>
        <p:nvGrpSpPr>
          <p:cNvPr id="13" name="McK Slide Elements"/>
          <p:cNvGrpSpPr>
            <a:grpSpLocks/>
          </p:cNvGrpSpPr>
          <p:nvPr/>
        </p:nvGrpSpPr>
        <p:grpSpPr bwMode="auto">
          <a:xfrm>
            <a:off x="128954" y="1055689"/>
            <a:ext cx="8332177" cy="5775325"/>
            <a:chOff x="81" y="665"/>
            <a:chExt cx="5249" cy="3638"/>
          </a:xfrm>
        </p:grpSpPr>
        <p:sp>
          <p:nvSpPr>
            <p:cNvPr id="14" name="McK Measure" hidden="1"/>
            <p:cNvSpPr txBox="1">
              <a:spLocks noChangeArrowheads="1"/>
            </p:cNvSpPr>
            <p:nvPr userDrawn="1"/>
          </p:nvSpPr>
          <p:spPr bwMode="auto">
            <a:xfrm>
              <a:off x="221" y="665"/>
              <a:ext cx="5075" cy="154"/>
            </a:xfrm>
            <a:prstGeom prst="rect">
              <a:avLst/>
            </a:prstGeom>
            <a:noFill/>
            <a:ln>
              <a:noFill/>
            </a:ln>
            <a:effectLst/>
            <a:extLst/>
          </p:spPr>
          <p:txBody>
            <a:bodyPr lIns="0" tIns="0" rIns="0" bIns="0">
              <a:spAutoFit/>
            </a:bodyPr>
            <a:lstStyle>
              <a:lvl1pPr defTabSz="912813">
                <a:defRPr>
                  <a:solidFill>
                    <a:schemeClr val="tx1"/>
                  </a:solidFill>
                  <a:latin typeface="Arial" pitchFamily="34" charset="0"/>
                </a:defRPr>
              </a:lvl1pPr>
              <a:lvl2pPr defTabSz="912813">
                <a:defRPr>
                  <a:solidFill>
                    <a:schemeClr val="tx1"/>
                  </a:solidFill>
                  <a:latin typeface="Arial" pitchFamily="34" charset="0"/>
                </a:defRPr>
              </a:lvl2pPr>
              <a:lvl3pPr marL="912813" defTabSz="912813">
                <a:defRPr>
                  <a:solidFill>
                    <a:schemeClr val="tx1"/>
                  </a:solidFill>
                  <a:latin typeface="Arial" pitchFamily="34" charset="0"/>
                </a:defRPr>
              </a:lvl3pPr>
              <a:lvl4pPr defTabSz="912813">
                <a:defRPr>
                  <a:solidFill>
                    <a:schemeClr val="tx1"/>
                  </a:solidFill>
                  <a:latin typeface="Arial" pitchFamily="34" charset="0"/>
                </a:defRPr>
              </a:lvl4pPr>
              <a:lvl5pPr defTabSz="912813">
                <a:defRPr>
                  <a:solidFill>
                    <a:schemeClr val="tx1"/>
                  </a:solidFill>
                  <a:latin typeface="Arial" pitchFamily="34" charset="0"/>
                </a:defRPr>
              </a:lvl5pPr>
              <a:lvl6pPr defTabSz="912813" fontAlgn="base">
                <a:spcBef>
                  <a:spcPct val="0"/>
                </a:spcBef>
                <a:spcAft>
                  <a:spcPct val="0"/>
                </a:spcAft>
                <a:defRPr>
                  <a:solidFill>
                    <a:schemeClr val="tx1"/>
                  </a:solidFill>
                  <a:latin typeface="Arial" pitchFamily="34" charset="0"/>
                </a:defRPr>
              </a:lvl6pPr>
              <a:lvl7pPr defTabSz="912813" fontAlgn="base">
                <a:spcBef>
                  <a:spcPct val="0"/>
                </a:spcBef>
                <a:spcAft>
                  <a:spcPct val="0"/>
                </a:spcAft>
                <a:defRPr>
                  <a:solidFill>
                    <a:schemeClr val="tx1"/>
                  </a:solidFill>
                  <a:latin typeface="Arial" pitchFamily="34" charset="0"/>
                </a:defRPr>
              </a:lvl7pPr>
              <a:lvl8pPr defTabSz="912813" fontAlgn="base">
                <a:spcBef>
                  <a:spcPct val="0"/>
                </a:spcBef>
                <a:spcAft>
                  <a:spcPct val="0"/>
                </a:spcAft>
                <a:defRPr>
                  <a:solidFill>
                    <a:schemeClr val="tx1"/>
                  </a:solidFill>
                  <a:latin typeface="Arial" pitchFamily="34" charset="0"/>
                </a:defRPr>
              </a:lvl8pPr>
              <a:lvl9pPr defTabSz="912813" fontAlgn="base">
                <a:spcBef>
                  <a:spcPct val="0"/>
                </a:spcBef>
                <a:spcAft>
                  <a:spcPct val="0"/>
                </a:spcAft>
                <a:defRPr>
                  <a:solidFill>
                    <a:schemeClr val="tx1"/>
                  </a:solidFill>
                  <a:latin typeface="Arial" pitchFamily="34" charset="0"/>
                </a:defRPr>
              </a:lvl9pPr>
            </a:lstStyle>
            <a:p>
              <a:pPr>
                <a:defRPr/>
              </a:pPr>
              <a:r>
                <a:rPr lang="en-AU" sz="1600" dirty="0">
                  <a:solidFill>
                    <a:srgbClr val="000000"/>
                  </a:solidFill>
                </a:rPr>
                <a:t>Unit of measure</a:t>
              </a:r>
            </a:p>
          </p:txBody>
        </p:sp>
        <p:sp>
          <p:nvSpPr>
            <p:cNvPr id="15" name="McK Footnote" hidden="1"/>
            <p:cNvSpPr txBox="1">
              <a:spLocks noChangeArrowheads="1"/>
            </p:cNvSpPr>
            <p:nvPr userDrawn="1"/>
          </p:nvSpPr>
          <p:spPr bwMode="auto">
            <a:xfrm>
              <a:off x="81" y="4047"/>
              <a:ext cx="5249" cy="256"/>
            </a:xfrm>
            <a:prstGeom prst="rect">
              <a:avLst/>
            </a:prstGeom>
            <a:noFill/>
            <a:ln>
              <a:noFill/>
            </a:ln>
            <a:effectLst/>
            <a:extLst/>
          </p:spPr>
          <p:txBody>
            <a:bodyPr lIns="0" tIns="0" rIns="0" bIns="0" anchor="b">
              <a:spAutoFit/>
            </a:bodyPr>
            <a:lstStyle>
              <a:lvl1pPr marL="585788" indent="-585788" defTabSz="912813">
                <a:tabLst>
                  <a:tab pos="544513" algn="r"/>
                </a:tabLst>
                <a:defRPr>
                  <a:solidFill>
                    <a:schemeClr val="tx1"/>
                  </a:solidFill>
                  <a:latin typeface="Arial" pitchFamily="34" charset="0"/>
                </a:defRPr>
              </a:lvl1pPr>
              <a:lvl2pPr marL="1052513" defTabSz="912813">
                <a:tabLst>
                  <a:tab pos="544513" algn="r"/>
                </a:tabLst>
                <a:defRPr>
                  <a:solidFill>
                    <a:schemeClr val="tx1"/>
                  </a:solidFill>
                  <a:latin typeface="Arial" pitchFamily="34" charset="0"/>
                </a:defRPr>
              </a:lvl2pPr>
              <a:lvl3pPr marL="1243013" defTabSz="912813">
                <a:tabLst>
                  <a:tab pos="544513" algn="r"/>
                </a:tabLst>
                <a:defRPr>
                  <a:solidFill>
                    <a:schemeClr val="tx1"/>
                  </a:solidFill>
                  <a:latin typeface="Arial" pitchFamily="34" charset="0"/>
                </a:defRPr>
              </a:lvl3pPr>
              <a:lvl4pPr marL="1433513" defTabSz="912813">
                <a:tabLst>
                  <a:tab pos="544513" algn="r"/>
                </a:tabLst>
                <a:defRPr>
                  <a:solidFill>
                    <a:schemeClr val="tx1"/>
                  </a:solidFill>
                  <a:latin typeface="Arial" pitchFamily="34" charset="0"/>
                </a:defRPr>
              </a:lvl4pPr>
              <a:lvl5pPr defTabSz="912813">
                <a:tabLst>
                  <a:tab pos="544513" algn="r"/>
                </a:tabLst>
                <a:defRPr>
                  <a:solidFill>
                    <a:schemeClr val="tx1"/>
                  </a:solidFill>
                  <a:latin typeface="Arial" pitchFamily="34" charset="0"/>
                </a:defRPr>
              </a:lvl5pPr>
              <a:lvl6pPr defTabSz="912813" fontAlgn="base">
                <a:spcBef>
                  <a:spcPct val="0"/>
                </a:spcBef>
                <a:spcAft>
                  <a:spcPct val="0"/>
                </a:spcAft>
                <a:tabLst>
                  <a:tab pos="544513" algn="r"/>
                </a:tabLst>
                <a:defRPr>
                  <a:solidFill>
                    <a:schemeClr val="tx1"/>
                  </a:solidFill>
                  <a:latin typeface="Arial" pitchFamily="34" charset="0"/>
                </a:defRPr>
              </a:lvl6pPr>
              <a:lvl7pPr defTabSz="912813" fontAlgn="base">
                <a:spcBef>
                  <a:spcPct val="0"/>
                </a:spcBef>
                <a:spcAft>
                  <a:spcPct val="0"/>
                </a:spcAft>
                <a:tabLst>
                  <a:tab pos="544513" algn="r"/>
                </a:tabLst>
                <a:defRPr>
                  <a:solidFill>
                    <a:schemeClr val="tx1"/>
                  </a:solidFill>
                  <a:latin typeface="Arial" pitchFamily="34" charset="0"/>
                </a:defRPr>
              </a:lvl7pPr>
              <a:lvl8pPr defTabSz="912813" fontAlgn="base">
                <a:spcBef>
                  <a:spcPct val="0"/>
                </a:spcBef>
                <a:spcAft>
                  <a:spcPct val="0"/>
                </a:spcAft>
                <a:tabLst>
                  <a:tab pos="544513" algn="r"/>
                </a:tabLst>
                <a:defRPr>
                  <a:solidFill>
                    <a:schemeClr val="tx1"/>
                  </a:solidFill>
                  <a:latin typeface="Arial" pitchFamily="34" charset="0"/>
                </a:defRPr>
              </a:lvl8pPr>
              <a:lvl9pPr defTabSz="912813" fontAlgn="base">
                <a:spcBef>
                  <a:spcPct val="0"/>
                </a:spcBef>
                <a:spcAft>
                  <a:spcPct val="0"/>
                </a:spcAft>
                <a:tabLst>
                  <a:tab pos="544513" algn="r"/>
                </a:tabLst>
                <a:defRPr>
                  <a:solidFill>
                    <a:schemeClr val="tx1"/>
                  </a:solidFill>
                  <a:latin typeface="Arial" pitchFamily="34" charset="0"/>
                </a:defRPr>
              </a:lvl9pPr>
            </a:lstStyle>
            <a:p>
              <a:pPr>
                <a:defRPr/>
              </a:pPr>
              <a:r>
                <a:rPr lang="en-AU" sz="1200" dirty="0">
                  <a:solidFill>
                    <a:srgbClr val="000000"/>
                  </a:solidFill>
                </a:rPr>
                <a:t>	*	Footnote</a:t>
              </a:r>
            </a:p>
            <a:p>
              <a:pPr>
                <a:spcBef>
                  <a:spcPct val="20000"/>
                </a:spcBef>
                <a:defRPr/>
              </a:pPr>
              <a:r>
                <a:rPr lang="en-AU" sz="1200" dirty="0">
                  <a:solidFill>
                    <a:srgbClr val="000000"/>
                  </a:solidFill>
                </a:rPr>
                <a:t>Source:		Source</a:t>
              </a:r>
            </a:p>
          </p:txBody>
        </p:sp>
      </p:grpSp>
      <p:sp>
        <p:nvSpPr>
          <p:cNvPr id="16" name="Working Draft" hidden="1"/>
          <p:cNvSpPr txBox="1">
            <a:spLocks noChangeArrowheads="1"/>
          </p:cNvSpPr>
          <p:nvPr>
            <p:custDataLst>
              <p:tags r:id="rId6"/>
            </p:custDataLst>
          </p:nvPr>
        </p:nvSpPr>
        <p:spPr bwMode="auto">
          <a:xfrm rot="5400000">
            <a:off x="8208842" y="2747041"/>
            <a:ext cx="1729641"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600" dirty="0">
                <a:solidFill>
                  <a:srgbClr val="000000"/>
                </a:solidFill>
              </a:rPr>
              <a:t>Working Draft - Last Modified 03.02.2009 18:56:10</a:t>
            </a:r>
            <a:endParaRPr lang="en-AU" sz="600" dirty="0">
              <a:solidFill>
                <a:srgbClr val="000000"/>
              </a:solidFill>
            </a:endParaRPr>
          </a:p>
        </p:txBody>
      </p:sp>
      <p:sp>
        <p:nvSpPr>
          <p:cNvPr id="17" name="Printed" hidden="1"/>
          <p:cNvSpPr txBox="1">
            <a:spLocks noChangeArrowheads="1"/>
          </p:cNvSpPr>
          <p:nvPr>
            <p:custDataLst>
              <p:tags r:id="rId7"/>
            </p:custDataLst>
          </p:nvPr>
        </p:nvSpPr>
        <p:spPr bwMode="auto">
          <a:xfrm rot="5400000">
            <a:off x="8585547" y="4291678"/>
            <a:ext cx="976229"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600" dirty="0">
                <a:solidFill>
                  <a:srgbClr val="000000"/>
                </a:solidFill>
              </a:rPr>
              <a:t>Printed 18.07.2008 13:03:31</a:t>
            </a:r>
          </a:p>
        </p:txBody>
      </p:sp>
      <p:graphicFrame>
        <p:nvGraphicFramePr>
          <p:cNvPr id="18" name="AutoShape 1"/>
          <p:cNvGraphicFramePr>
            <a:graphicFrameLocks/>
          </p:cNvGraphicFramePr>
          <p:nvPr>
            <p:custDataLst>
              <p:tags r:id="rId8"/>
            </p:custDataLst>
          </p:nvPr>
        </p:nvGraphicFramePr>
        <p:xfrm>
          <a:off x="0" y="0"/>
          <a:ext cx="158262" cy="158750"/>
        </p:xfrm>
        <a:graphic>
          <a:graphicData uri="http://schemas.openxmlformats.org/presentationml/2006/ole">
            <p:oleObj spid="_x0000_s14983" name="think-cell Slide" r:id="rId14" imgW="0" imgH="0" progId="">
              <p:embed/>
            </p:oleObj>
          </a:graphicData>
        </a:graphic>
      </p:graphicFrame>
      <p:graphicFrame>
        <p:nvGraphicFramePr>
          <p:cNvPr id="19" name="Object 2"/>
          <p:cNvGraphicFramePr>
            <a:graphicFrameLocks noChangeAspect="1"/>
          </p:cNvGraphicFramePr>
          <p:nvPr/>
        </p:nvGraphicFramePr>
        <p:xfrm>
          <a:off x="0" y="838200"/>
          <a:ext cx="9144000" cy="76200"/>
        </p:xfrm>
        <a:graphic>
          <a:graphicData uri="http://schemas.openxmlformats.org/presentationml/2006/ole">
            <p:oleObj spid="_x0000_s14984" name="Фотография Photo Editor" r:id="rId15" imgW="14270442" imgH="142933" progId="">
              <p:embed/>
            </p:oleObj>
          </a:graphicData>
        </a:graphic>
      </p:graphicFrame>
      <p:sp>
        <p:nvSpPr>
          <p:cNvPr id="20" name="Rectangle 14"/>
          <p:cNvSpPr>
            <a:spLocks noChangeArrowheads="1"/>
          </p:cNvSpPr>
          <p:nvPr>
            <p:custDataLst>
              <p:tags r:id="rId9"/>
            </p:custDataLst>
          </p:nvPr>
        </p:nvSpPr>
        <p:spPr bwMode="auto">
          <a:xfrm>
            <a:off x="0" y="915989"/>
            <a:ext cx="9144000" cy="53975"/>
          </a:xfrm>
          <a:prstGeom prst="rect">
            <a:avLst/>
          </a:prstGeom>
          <a:gradFill rotWithShape="1">
            <a:gsLst>
              <a:gs pos="0">
                <a:srgbClr val="89BA00"/>
              </a:gs>
              <a:gs pos="100000">
                <a:srgbClr val="008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31863"/>
            <a:endParaRPr lang="en-US" sz="1600">
              <a:solidFill>
                <a:srgbClr val="000000"/>
              </a:solidFill>
            </a:endParaRPr>
          </a:p>
        </p:txBody>
      </p:sp>
      <p:graphicFrame>
        <p:nvGraphicFramePr>
          <p:cNvPr id="21" name="Object 3"/>
          <p:cNvGraphicFramePr>
            <a:graphicFrameLocks noChangeAspect="1"/>
          </p:cNvGraphicFramePr>
          <p:nvPr/>
        </p:nvGraphicFramePr>
        <p:xfrm>
          <a:off x="7184782" y="152400"/>
          <a:ext cx="1855177" cy="495300"/>
        </p:xfrm>
        <a:graphic>
          <a:graphicData uri="http://schemas.openxmlformats.org/presentationml/2006/ole">
            <p:oleObj spid="_x0000_s14985" name="Фотография Photo Editor" r:id="rId16" imgW="4172532" imgH="1114581" progId="">
              <p:embed/>
            </p:oleObj>
          </a:graphicData>
        </a:graphic>
      </p:graphicFrame>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350840" y="1196754"/>
            <a:ext cx="8662987" cy="1222375"/>
          </a:xfrm>
        </p:spPr>
        <p:txBody>
          <a:bodyPr/>
          <a:lstStyle>
            <a:lvl2pPr marL="147638" indent="-146050">
              <a:buFontTx/>
              <a:buBlip>
                <a:blip r:embed="rId17"/>
              </a:buBlip>
              <a:defRPr/>
            </a:lvl2pPr>
            <a:lvl3pPr marL="301625" indent="-152400">
              <a:buFont typeface="Wingdings" pitchFamily="2" charset="2"/>
              <a:buChar char="§"/>
              <a:defRPr/>
            </a:lvl3pPr>
            <a:lvl5pPr marL="593725" indent="-150813">
              <a:buFont typeface="Courier New" pitchFamily="49" charset="0"/>
              <a:buChar char="o"/>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2" name="Нижний колонтитул 4"/>
          <p:cNvSpPr>
            <a:spLocks noGrp="1"/>
          </p:cNvSpPr>
          <p:nvPr>
            <p:ph type="ftr" sz="quarter" idx="10"/>
          </p:nvPr>
        </p:nvSpPr>
        <p:spPr/>
        <p:txBody>
          <a:bodyPr/>
          <a:lstStyle>
            <a:lvl1pPr eaLnBrk="0" hangingPunct="0">
              <a:lnSpc>
                <a:spcPct val="90000"/>
              </a:lnSpc>
              <a:defRPr/>
            </a:lvl1pPr>
          </a:lstStyle>
          <a:p>
            <a:pPr>
              <a:defRPr/>
            </a:pPr>
            <a:endParaRPr lang="ru-RU"/>
          </a:p>
        </p:txBody>
      </p:sp>
      <p:sp>
        <p:nvSpPr>
          <p:cNvPr id="23" name="Номер слайда 5"/>
          <p:cNvSpPr>
            <a:spLocks noGrp="1"/>
          </p:cNvSpPr>
          <p:nvPr>
            <p:ph type="sldNum" sz="quarter" idx="11"/>
          </p:nvPr>
        </p:nvSpPr>
        <p:spPr/>
        <p:txBody>
          <a:bodyPr/>
          <a:lstStyle>
            <a:lvl1pPr eaLnBrk="0" hangingPunct="0">
              <a:lnSpc>
                <a:spcPct val="90000"/>
              </a:lnSpc>
              <a:defRPr>
                <a:solidFill>
                  <a:srgbClr val="B2B2B2"/>
                </a:solidFill>
              </a:defRPr>
            </a:lvl1pPr>
          </a:lstStyle>
          <a:p>
            <a:pPr>
              <a:defRPr/>
            </a:pPr>
            <a:endParaRPr lang="ru-RU"/>
          </a:p>
          <a:p>
            <a:pPr>
              <a:defRPr/>
            </a:pPr>
            <a:fld id="{EDF02A88-5E93-47C9-8737-9BFE3EA980FA}" type="slidenum">
              <a:rPr lang="ru-RU"/>
              <a:pPr>
                <a:defRPr/>
              </a:pPr>
              <a:t>‹#›</a:t>
            </a:fld>
            <a:endParaRPr lang="ru-RU"/>
          </a:p>
        </p:txBody>
      </p:sp>
    </p:spTree>
    <p:extLst>
      <p:ext uri="{BB962C8B-B14F-4D97-AF65-F5344CB8AC3E}">
        <p14:creationId xmlns:p14="http://schemas.microsoft.com/office/powerpoint/2010/main" xmlns="" val="3161250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grpSp>
        <p:nvGrpSpPr>
          <p:cNvPr id="3" name="McK Slide Elements"/>
          <p:cNvGrpSpPr>
            <a:grpSpLocks/>
          </p:cNvGrpSpPr>
          <p:nvPr/>
        </p:nvGrpSpPr>
        <p:grpSpPr bwMode="auto">
          <a:xfrm>
            <a:off x="128954" y="1055689"/>
            <a:ext cx="8332177" cy="5775325"/>
            <a:chOff x="81" y="665"/>
            <a:chExt cx="5249" cy="3638"/>
          </a:xfrm>
        </p:grpSpPr>
        <p:sp>
          <p:nvSpPr>
            <p:cNvPr id="4" name="McK Measure" hidden="1"/>
            <p:cNvSpPr txBox="1">
              <a:spLocks noChangeArrowheads="1"/>
            </p:cNvSpPr>
            <p:nvPr userDrawn="1"/>
          </p:nvSpPr>
          <p:spPr bwMode="auto">
            <a:xfrm>
              <a:off x="221" y="665"/>
              <a:ext cx="5075" cy="154"/>
            </a:xfrm>
            <a:prstGeom prst="rect">
              <a:avLst/>
            </a:prstGeom>
            <a:noFill/>
            <a:ln>
              <a:noFill/>
            </a:ln>
            <a:effectLst/>
            <a:extLst/>
          </p:spPr>
          <p:txBody>
            <a:bodyPr lIns="0" tIns="0" rIns="0" bIns="0">
              <a:spAutoFit/>
            </a:bodyPr>
            <a:lstStyle>
              <a:lvl1pPr defTabSz="912813">
                <a:defRPr>
                  <a:solidFill>
                    <a:schemeClr val="tx1"/>
                  </a:solidFill>
                  <a:latin typeface="Arial" pitchFamily="34" charset="0"/>
                </a:defRPr>
              </a:lvl1pPr>
              <a:lvl2pPr defTabSz="912813">
                <a:defRPr>
                  <a:solidFill>
                    <a:schemeClr val="tx1"/>
                  </a:solidFill>
                  <a:latin typeface="Arial" pitchFamily="34" charset="0"/>
                </a:defRPr>
              </a:lvl2pPr>
              <a:lvl3pPr marL="912813" defTabSz="912813">
                <a:defRPr>
                  <a:solidFill>
                    <a:schemeClr val="tx1"/>
                  </a:solidFill>
                  <a:latin typeface="Arial" pitchFamily="34" charset="0"/>
                </a:defRPr>
              </a:lvl3pPr>
              <a:lvl4pPr defTabSz="912813">
                <a:defRPr>
                  <a:solidFill>
                    <a:schemeClr val="tx1"/>
                  </a:solidFill>
                  <a:latin typeface="Arial" pitchFamily="34" charset="0"/>
                </a:defRPr>
              </a:lvl4pPr>
              <a:lvl5pPr defTabSz="912813">
                <a:defRPr>
                  <a:solidFill>
                    <a:schemeClr val="tx1"/>
                  </a:solidFill>
                  <a:latin typeface="Arial" pitchFamily="34" charset="0"/>
                </a:defRPr>
              </a:lvl5pPr>
              <a:lvl6pPr defTabSz="912813" fontAlgn="base">
                <a:spcBef>
                  <a:spcPct val="0"/>
                </a:spcBef>
                <a:spcAft>
                  <a:spcPct val="0"/>
                </a:spcAft>
                <a:defRPr>
                  <a:solidFill>
                    <a:schemeClr val="tx1"/>
                  </a:solidFill>
                  <a:latin typeface="Arial" pitchFamily="34" charset="0"/>
                </a:defRPr>
              </a:lvl6pPr>
              <a:lvl7pPr defTabSz="912813" fontAlgn="base">
                <a:spcBef>
                  <a:spcPct val="0"/>
                </a:spcBef>
                <a:spcAft>
                  <a:spcPct val="0"/>
                </a:spcAft>
                <a:defRPr>
                  <a:solidFill>
                    <a:schemeClr val="tx1"/>
                  </a:solidFill>
                  <a:latin typeface="Arial" pitchFamily="34" charset="0"/>
                </a:defRPr>
              </a:lvl7pPr>
              <a:lvl8pPr defTabSz="912813" fontAlgn="base">
                <a:spcBef>
                  <a:spcPct val="0"/>
                </a:spcBef>
                <a:spcAft>
                  <a:spcPct val="0"/>
                </a:spcAft>
                <a:defRPr>
                  <a:solidFill>
                    <a:schemeClr val="tx1"/>
                  </a:solidFill>
                  <a:latin typeface="Arial" pitchFamily="34" charset="0"/>
                </a:defRPr>
              </a:lvl8pPr>
              <a:lvl9pPr defTabSz="912813" fontAlgn="base">
                <a:spcBef>
                  <a:spcPct val="0"/>
                </a:spcBef>
                <a:spcAft>
                  <a:spcPct val="0"/>
                </a:spcAft>
                <a:defRPr>
                  <a:solidFill>
                    <a:schemeClr val="tx1"/>
                  </a:solidFill>
                  <a:latin typeface="Arial" pitchFamily="34" charset="0"/>
                </a:defRPr>
              </a:lvl9pPr>
            </a:lstStyle>
            <a:p>
              <a:pPr>
                <a:defRPr/>
              </a:pPr>
              <a:r>
                <a:rPr lang="en-AU" sz="1600" dirty="0">
                  <a:solidFill>
                    <a:srgbClr val="000000"/>
                  </a:solidFill>
                </a:rPr>
                <a:t>Unit of measure</a:t>
              </a:r>
            </a:p>
          </p:txBody>
        </p:sp>
        <p:sp>
          <p:nvSpPr>
            <p:cNvPr id="5" name="McK Footnote" hidden="1"/>
            <p:cNvSpPr txBox="1">
              <a:spLocks noChangeArrowheads="1"/>
            </p:cNvSpPr>
            <p:nvPr userDrawn="1"/>
          </p:nvSpPr>
          <p:spPr bwMode="auto">
            <a:xfrm>
              <a:off x="81" y="4047"/>
              <a:ext cx="5249" cy="256"/>
            </a:xfrm>
            <a:prstGeom prst="rect">
              <a:avLst/>
            </a:prstGeom>
            <a:noFill/>
            <a:ln>
              <a:noFill/>
            </a:ln>
            <a:effectLst/>
            <a:extLst/>
          </p:spPr>
          <p:txBody>
            <a:bodyPr lIns="0" tIns="0" rIns="0" bIns="0" anchor="b">
              <a:spAutoFit/>
            </a:bodyPr>
            <a:lstStyle>
              <a:lvl1pPr marL="585788" indent="-585788" defTabSz="912813">
                <a:tabLst>
                  <a:tab pos="544513" algn="r"/>
                </a:tabLst>
                <a:defRPr>
                  <a:solidFill>
                    <a:schemeClr val="tx1"/>
                  </a:solidFill>
                  <a:latin typeface="Arial" pitchFamily="34" charset="0"/>
                </a:defRPr>
              </a:lvl1pPr>
              <a:lvl2pPr marL="1052513" defTabSz="912813">
                <a:tabLst>
                  <a:tab pos="544513" algn="r"/>
                </a:tabLst>
                <a:defRPr>
                  <a:solidFill>
                    <a:schemeClr val="tx1"/>
                  </a:solidFill>
                  <a:latin typeface="Arial" pitchFamily="34" charset="0"/>
                </a:defRPr>
              </a:lvl2pPr>
              <a:lvl3pPr marL="1243013" defTabSz="912813">
                <a:tabLst>
                  <a:tab pos="544513" algn="r"/>
                </a:tabLst>
                <a:defRPr>
                  <a:solidFill>
                    <a:schemeClr val="tx1"/>
                  </a:solidFill>
                  <a:latin typeface="Arial" pitchFamily="34" charset="0"/>
                </a:defRPr>
              </a:lvl3pPr>
              <a:lvl4pPr marL="1433513" defTabSz="912813">
                <a:tabLst>
                  <a:tab pos="544513" algn="r"/>
                </a:tabLst>
                <a:defRPr>
                  <a:solidFill>
                    <a:schemeClr val="tx1"/>
                  </a:solidFill>
                  <a:latin typeface="Arial" pitchFamily="34" charset="0"/>
                </a:defRPr>
              </a:lvl4pPr>
              <a:lvl5pPr defTabSz="912813">
                <a:tabLst>
                  <a:tab pos="544513" algn="r"/>
                </a:tabLst>
                <a:defRPr>
                  <a:solidFill>
                    <a:schemeClr val="tx1"/>
                  </a:solidFill>
                  <a:latin typeface="Arial" pitchFamily="34" charset="0"/>
                </a:defRPr>
              </a:lvl5pPr>
              <a:lvl6pPr defTabSz="912813" fontAlgn="base">
                <a:spcBef>
                  <a:spcPct val="0"/>
                </a:spcBef>
                <a:spcAft>
                  <a:spcPct val="0"/>
                </a:spcAft>
                <a:tabLst>
                  <a:tab pos="544513" algn="r"/>
                </a:tabLst>
                <a:defRPr>
                  <a:solidFill>
                    <a:schemeClr val="tx1"/>
                  </a:solidFill>
                  <a:latin typeface="Arial" pitchFamily="34" charset="0"/>
                </a:defRPr>
              </a:lvl6pPr>
              <a:lvl7pPr defTabSz="912813" fontAlgn="base">
                <a:spcBef>
                  <a:spcPct val="0"/>
                </a:spcBef>
                <a:spcAft>
                  <a:spcPct val="0"/>
                </a:spcAft>
                <a:tabLst>
                  <a:tab pos="544513" algn="r"/>
                </a:tabLst>
                <a:defRPr>
                  <a:solidFill>
                    <a:schemeClr val="tx1"/>
                  </a:solidFill>
                  <a:latin typeface="Arial" pitchFamily="34" charset="0"/>
                </a:defRPr>
              </a:lvl7pPr>
              <a:lvl8pPr defTabSz="912813" fontAlgn="base">
                <a:spcBef>
                  <a:spcPct val="0"/>
                </a:spcBef>
                <a:spcAft>
                  <a:spcPct val="0"/>
                </a:spcAft>
                <a:tabLst>
                  <a:tab pos="544513" algn="r"/>
                </a:tabLst>
                <a:defRPr>
                  <a:solidFill>
                    <a:schemeClr val="tx1"/>
                  </a:solidFill>
                  <a:latin typeface="Arial" pitchFamily="34" charset="0"/>
                </a:defRPr>
              </a:lvl8pPr>
              <a:lvl9pPr defTabSz="912813" fontAlgn="base">
                <a:spcBef>
                  <a:spcPct val="0"/>
                </a:spcBef>
                <a:spcAft>
                  <a:spcPct val="0"/>
                </a:spcAft>
                <a:tabLst>
                  <a:tab pos="544513" algn="r"/>
                </a:tabLst>
                <a:defRPr>
                  <a:solidFill>
                    <a:schemeClr val="tx1"/>
                  </a:solidFill>
                  <a:latin typeface="Arial" pitchFamily="34" charset="0"/>
                </a:defRPr>
              </a:lvl9pPr>
            </a:lstStyle>
            <a:p>
              <a:pPr>
                <a:defRPr/>
              </a:pPr>
              <a:r>
                <a:rPr lang="en-AU" sz="1200" dirty="0">
                  <a:solidFill>
                    <a:srgbClr val="000000"/>
                  </a:solidFill>
                </a:rPr>
                <a:t>	*	Footnote</a:t>
              </a:r>
            </a:p>
            <a:p>
              <a:pPr>
                <a:spcBef>
                  <a:spcPct val="20000"/>
                </a:spcBef>
                <a:defRPr/>
              </a:pPr>
              <a:r>
                <a:rPr lang="en-AU" sz="1200" dirty="0">
                  <a:solidFill>
                    <a:srgbClr val="000000"/>
                  </a:solidFill>
                </a:rPr>
                <a:t>Source:		Source</a:t>
              </a:r>
            </a:p>
          </p:txBody>
        </p:sp>
      </p:grpSp>
      <p:sp>
        <p:nvSpPr>
          <p:cNvPr id="6" name="Working Draft" hidden="1"/>
          <p:cNvSpPr txBox="1">
            <a:spLocks noChangeArrowheads="1"/>
          </p:cNvSpPr>
          <p:nvPr>
            <p:custDataLst>
              <p:tags r:id="rId2"/>
            </p:custDataLst>
          </p:nvPr>
        </p:nvSpPr>
        <p:spPr bwMode="auto">
          <a:xfrm rot="5400000">
            <a:off x="8208842" y="2747041"/>
            <a:ext cx="1729641"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600" dirty="0">
                <a:solidFill>
                  <a:srgbClr val="000000"/>
                </a:solidFill>
              </a:rPr>
              <a:t>Working Draft - Last Modified 03.02.2009 18:56:10</a:t>
            </a:r>
            <a:endParaRPr lang="en-AU" sz="600" dirty="0">
              <a:solidFill>
                <a:srgbClr val="000000"/>
              </a:solidFill>
            </a:endParaRPr>
          </a:p>
        </p:txBody>
      </p:sp>
      <p:sp>
        <p:nvSpPr>
          <p:cNvPr id="7" name="Printed" hidden="1"/>
          <p:cNvSpPr txBox="1">
            <a:spLocks noChangeArrowheads="1"/>
          </p:cNvSpPr>
          <p:nvPr>
            <p:custDataLst>
              <p:tags r:id="rId3"/>
            </p:custDataLst>
          </p:nvPr>
        </p:nvSpPr>
        <p:spPr bwMode="auto">
          <a:xfrm rot="5400000">
            <a:off x="8585547" y="4291678"/>
            <a:ext cx="976229"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600" dirty="0">
                <a:solidFill>
                  <a:srgbClr val="000000"/>
                </a:solidFill>
              </a:rPr>
              <a:t>Printed 18.07.2008 13:03:31</a:t>
            </a:r>
          </a:p>
        </p:txBody>
      </p:sp>
      <p:graphicFrame>
        <p:nvGraphicFramePr>
          <p:cNvPr id="8" name="AutoShape 40"/>
          <p:cNvGraphicFramePr>
            <a:graphicFrameLocks/>
          </p:cNvGraphicFramePr>
          <p:nvPr>
            <p:custDataLst>
              <p:tags r:id="rId4"/>
            </p:custDataLst>
          </p:nvPr>
        </p:nvGraphicFramePr>
        <p:xfrm>
          <a:off x="0" y="0"/>
          <a:ext cx="158262" cy="158750"/>
        </p:xfrm>
        <a:graphic>
          <a:graphicData uri="http://schemas.openxmlformats.org/presentationml/2006/ole">
            <p:oleObj spid="_x0000_s16004" name="think-cell Slide" r:id="rId11" imgW="0" imgH="0" progId="">
              <p:embed/>
            </p:oleObj>
          </a:graphicData>
        </a:graphic>
      </p:graphicFrame>
      <p:graphicFrame>
        <p:nvGraphicFramePr>
          <p:cNvPr id="9" name="Object 41"/>
          <p:cNvGraphicFramePr>
            <a:graphicFrameLocks noChangeAspect="1"/>
          </p:cNvGraphicFramePr>
          <p:nvPr/>
        </p:nvGraphicFramePr>
        <p:xfrm>
          <a:off x="0" y="838200"/>
          <a:ext cx="9144000" cy="76200"/>
        </p:xfrm>
        <a:graphic>
          <a:graphicData uri="http://schemas.openxmlformats.org/presentationml/2006/ole">
            <p:oleObj spid="_x0000_s16005" name="Фотография Photo Editor" r:id="rId12" imgW="14270442" imgH="142933" progId="">
              <p:embed/>
            </p:oleObj>
          </a:graphicData>
        </a:graphic>
      </p:graphicFrame>
      <p:sp>
        <p:nvSpPr>
          <p:cNvPr id="10" name="Rectangle 14"/>
          <p:cNvSpPr>
            <a:spLocks noChangeArrowheads="1"/>
          </p:cNvSpPr>
          <p:nvPr>
            <p:custDataLst>
              <p:tags r:id="rId5"/>
            </p:custDataLst>
          </p:nvPr>
        </p:nvSpPr>
        <p:spPr bwMode="auto">
          <a:xfrm>
            <a:off x="0" y="915989"/>
            <a:ext cx="9144000" cy="53975"/>
          </a:xfrm>
          <a:prstGeom prst="rect">
            <a:avLst/>
          </a:prstGeom>
          <a:gradFill rotWithShape="1">
            <a:gsLst>
              <a:gs pos="0">
                <a:srgbClr val="89BA00"/>
              </a:gs>
              <a:gs pos="100000">
                <a:srgbClr val="008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31863"/>
            <a:endParaRPr lang="en-US" sz="1600">
              <a:solidFill>
                <a:srgbClr val="000000"/>
              </a:solidFill>
            </a:endParaRPr>
          </a:p>
        </p:txBody>
      </p:sp>
      <p:graphicFrame>
        <p:nvGraphicFramePr>
          <p:cNvPr id="11" name="Object 42"/>
          <p:cNvGraphicFramePr>
            <a:graphicFrameLocks noChangeAspect="1"/>
          </p:cNvGraphicFramePr>
          <p:nvPr/>
        </p:nvGraphicFramePr>
        <p:xfrm>
          <a:off x="7184782" y="152400"/>
          <a:ext cx="1855177" cy="495300"/>
        </p:xfrm>
        <a:graphic>
          <a:graphicData uri="http://schemas.openxmlformats.org/presentationml/2006/ole">
            <p:oleObj spid="_x0000_s16006" name="Фотография Photo Editor" r:id="rId13" imgW="4172532" imgH="1114581" progId="">
              <p:embed/>
            </p:oleObj>
          </a:graphicData>
        </a:graphic>
      </p:graphicFrame>
      <p:grpSp>
        <p:nvGrpSpPr>
          <p:cNvPr id="12" name="McK Slide Elements"/>
          <p:cNvGrpSpPr>
            <a:grpSpLocks/>
          </p:cNvGrpSpPr>
          <p:nvPr/>
        </p:nvGrpSpPr>
        <p:grpSpPr bwMode="auto">
          <a:xfrm>
            <a:off x="128954" y="1055689"/>
            <a:ext cx="8332177" cy="5775325"/>
            <a:chOff x="81" y="665"/>
            <a:chExt cx="5249" cy="3638"/>
          </a:xfrm>
        </p:grpSpPr>
        <p:sp>
          <p:nvSpPr>
            <p:cNvPr id="13" name="McK Measure" hidden="1"/>
            <p:cNvSpPr txBox="1">
              <a:spLocks noChangeArrowheads="1"/>
            </p:cNvSpPr>
            <p:nvPr userDrawn="1"/>
          </p:nvSpPr>
          <p:spPr bwMode="auto">
            <a:xfrm>
              <a:off x="221" y="665"/>
              <a:ext cx="5075" cy="154"/>
            </a:xfrm>
            <a:prstGeom prst="rect">
              <a:avLst/>
            </a:prstGeom>
            <a:noFill/>
            <a:ln>
              <a:noFill/>
            </a:ln>
            <a:effectLst/>
            <a:extLst/>
          </p:spPr>
          <p:txBody>
            <a:bodyPr lIns="0" tIns="0" rIns="0" bIns="0">
              <a:spAutoFit/>
            </a:bodyPr>
            <a:lstStyle>
              <a:lvl1pPr defTabSz="912813">
                <a:defRPr>
                  <a:solidFill>
                    <a:schemeClr val="tx1"/>
                  </a:solidFill>
                  <a:latin typeface="Arial" pitchFamily="34" charset="0"/>
                </a:defRPr>
              </a:lvl1pPr>
              <a:lvl2pPr defTabSz="912813">
                <a:defRPr>
                  <a:solidFill>
                    <a:schemeClr val="tx1"/>
                  </a:solidFill>
                  <a:latin typeface="Arial" pitchFamily="34" charset="0"/>
                </a:defRPr>
              </a:lvl2pPr>
              <a:lvl3pPr marL="912813" defTabSz="912813">
                <a:defRPr>
                  <a:solidFill>
                    <a:schemeClr val="tx1"/>
                  </a:solidFill>
                  <a:latin typeface="Arial" pitchFamily="34" charset="0"/>
                </a:defRPr>
              </a:lvl3pPr>
              <a:lvl4pPr defTabSz="912813">
                <a:defRPr>
                  <a:solidFill>
                    <a:schemeClr val="tx1"/>
                  </a:solidFill>
                  <a:latin typeface="Arial" pitchFamily="34" charset="0"/>
                </a:defRPr>
              </a:lvl4pPr>
              <a:lvl5pPr defTabSz="912813">
                <a:defRPr>
                  <a:solidFill>
                    <a:schemeClr val="tx1"/>
                  </a:solidFill>
                  <a:latin typeface="Arial" pitchFamily="34" charset="0"/>
                </a:defRPr>
              </a:lvl5pPr>
              <a:lvl6pPr defTabSz="912813" fontAlgn="base">
                <a:spcBef>
                  <a:spcPct val="0"/>
                </a:spcBef>
                <a:spcAft>
                  <a:spcPct val="0"/>
                </a:spcAft>
                <a:defRPr>
                  <a:solidFill>
                    <a:schemeClr val="tx1"/>
                  </a:solidFill>
                  <a:latin typeface="Arial" pitchFamily="34" charset="0"/>
                </a:defRPr>
              </a:lvl6pPr>
              <a:lvl7pPr defTabSz="912813" fontAlgn="base">
                <a:spcBef>
                  <a:spcPct val="0"/>
                </a:spcBef>
                <a:spcAft>
                  <a:spcPct val="0"/>
                </a:spcAft>
                <a:defRPr>
                  <a:solidFill>
                    <a:schemeClr val="tx1"/>
                  </a:solidFill>
                  <a:latin typeface="Arial" pitchFamily="34" charset="0"/>
                </a:defRPr>
              </a:lvl7pPr>
              <a:lvl8pPr defTabSz="912813" fontAlgn="base">
                <a:spcBef>
                  <a:spcPct val="0"/>
                </a:spcBef>
                <a:spcAft>
                  <a:spcPct val="0"/>
                </a:spcAft>
                <a:defRPr>
                  <a:solidFill>
                    <a:schemeClr val="tx1"/>
                  </a:solidFill>
                  <a:latin typeface="Arial" pitchFamily="34" charset="0"/>
                </a:defRPr>
              </a:lvl8pPr>
              <a:lvl9pPr defTabSz="912813" fontAlgn="base">
                <a:spcBef>
                  <a:spcPct val="0"/>
                </a:spcBef>
                <a:spcAft>
                  <a:spcPct val="0"/>
                </a:spcAft>
                <a:defRPr>
                  <a:solidFill>
                    <a:schemeClr val="tx1"/>
                  </a:solidFill>
                  <a:latin typeface="Arial" pitchFamily="34" charset="0"/>
                </a:defRPr>
              </a:lvl9pPr>
            </a:lstStyle>
            <a:p>
              <a:pPr>
                <a:defRPr/>
              </a:pPr>
              <a:r>
                <a:rPr lang="en-AU" sz="1600" dirty="0">
                  <a:solidFill>
                    <a:srgbClr val="000000"/>
                  </a:solidFill>
                </a:rPr>
                <a:t>Unit of measure</a:t>
              </a:r>
            </a:p>
          </p:txBody>
        </p:sp>
        <p:sp>
          <p:nvSpPr>
            <p:cNvPr id="14" name="McK Footnote" hidden="1"/>
            <p:cNvSpPr txBox="1">
              <a:spLocks noChangeArrowheads="1"/>
            </p:cNvSpPr>
            <p:nvPr userDrawn="1"/>
          </p:nvSpPr>
          <p:spPr bwMode="auto">
            <a:xfrm>
              <a:off x="81" y="4047"/>
              <a:ext cx="5249" cy="256"/>
            </a:xfrm>
            <a:prstGeom prst="rect">
              <a:avLst/>
            </a:prstGeom>
            <a:noFill/>
            <a:ln>
              <a:noFill/>
            </a:ln>
            <a:effectLst/>
            <a:extLst/>
          </p:spPr>
          <p:txBody>
            <a:bodyPr lIns="0" tIns="0" rIns="0" bIns="0" anchor="b">
              <a:spAutoFit/>
            </a:bodyPr>
            <a:lstStyle>
              <a:lvl1pPr marL="585788" indent="-585788" defTabSz="912813">
                <a:tabLst>
                  <a:tab pos="544513" algn="r"/>
                </a:tabLst>
                <a:defRPr>
                  <a:solidFill>
                    <a:schemeClr val="tx1"/>
                  </a:solidFill>
                  <a:latin typeface="Arial" pitchFamily="34" charset="0"/>
                </a:defRPr>
              </a:lvl1pPr>
              <a:lvl2pPr marL="1052513" defTabSz="912813">
                <a:tabLst>
                  <a:tab pos="544513" algn="r"/>
                </a:tabLst>
                <a:defRPr>
                  <a:solidFill>
                    <a:schemeClr val="tx1"/>
                  </a:solidFill>
                  <a:latin typeface="Arial" pitchFamily="34" charset="0"/>
                </a:defRPr>
              </a:lvl2pPr>
              <a:lvl3pPr marL="1243013" defTabSz="912813">
                <a:tabLst>
                  <a:tab pos="544513" algn="r"/>
                </a:tabLst>
                <a:defRPr>
                  <a:solidFill>
                    <a:schemeClr val="tx1"/>
                  </a:solidFill>
                  <a:latin typeface="Arial" pitchFamily="34" charset="0"/>
                </a:defRPr>
              </a:lvl3pPr>
              <a:lvl4pPr marL="1433513" defTabSz="912813">
                <a:tabLst>
                  <a:tab pos="544513" algn="r"/>
                </a:tabLst>
                <a:defRPr>
                  <a:solidFill>
                    <a:schemeClr val="tx1"/>
                  </a:solidFill>
                  <a:latin typeface="Arial" pitchFamily="34" charset="0"/>
                </a:defRPr>
              </a:lvl4pPr>
              <a:lvl5pPr defTabSz="912813">
                <a:tabLst>
                  <a:tab pos="544513" algn="r"/>
                </a:tabLst>
                <a:defRPr>
                  <a:solidFill>
                    <a:schemeClr val="tx1"/>
                  </a:solidFill>
                  <a:latin typeface="Arial" pitchFamily="34" charset="0"/>
                </a:defRPr>
              </a:lvl5pPr>
              <a:lvl6pPr defTabSz="912813" fontAlgn="base">
                <a:spcBef>
                  <a:spcPct val="0"/>
                </a:spcBef>
                <a:spcAft>
                  <a:spcPct val="0"/>
                </a:spcAft>
                <a:tabLst>
                  <a:tab pos="544513" algn="r"/>
                </a:tabLst>
                <a:defRPr>
                  <a:solidFill>
                    <a:schemeClr val="tx1"/>
                  </a:solidFill>
                  <a:latin typeface="Arial" pitchFamily="34" charset="0"/>
                </a:defRPr>
              </a:lvl6pPr>
              <a:lvl7pPr defTabSz="912813" fontAlgn="base">
                <a:spcBef>
                  <a:spcPct val="0"/>
                </a:spcBef>
                <a:spcAft>
                  <a:spcPct val="0"/>
                </a:spcAft>
                <a:tabLst>
                  <a:tab pos="544513" algn="r"/>
                </a:tabLst>
                <a:defRPr>
                  <a:solidFill>
                    <a:schemeClr val="tx1"/>
                  </a:solidFill>
                  <a:latin typeface="Arial" pitchFamily="34" charset="0"/>
                </a:defRPr>
              </a:lvl7pPr>
              <a:lvl8pPr defTabSz="912813" fontAlgn="base">
                <a:spcBef>
                  <a:spcPct val="0"/>
                </a:spcBef>
                <a:spcAft>
                  <a:spcPct val="0"/>
                </a:spcAft>
                <a:tabLst>
                  <a:tab pos="544513" algn="r"/>
                </a:tabLst>
                <a:defRPr>
                  <a:solidFill>
                    <a:schemeClr val="tx1"/>
                  </a:solidFill>
                  <a:latin typeface="Arial" pitchFamily="34" charset="0"/>
                </a:defRPr>
              </a:lvl8pPr>
              <a:lvl9pPr defTabSz="912813" fontAlgn="base">
                <a:spcBef>
                  <a:spcPct val="0"/>
                </a:spcBef>
                <a:spcAft>
                  <a:spcPct val="0"/>
                </a:spcAft>
                <a:tabLst>
                  <a:tab pos="544513" algn="r"/>
                </a:tabLst>
                <a:defRPr>
                  <a:solidFill>
                    <a:schemeClr val="tx1"/>
                  </a:solidFill>
                  <a:latin typeface="Arial" pitchFamily="34" charset="0"/>
                </a:defRPr>
              </a:lvl9pPr>
            </a:lstStyle>
            <a:p>
              <a:pPr>
                <a:defRPr/>
              </a:pPr>
              <a:r>
                <a:rPr lang="en-AU" sz="1200" dirty="0">
                  <a:solidFill>
                    <a:srgbClr val="000000"/>
                  </a:solidFill>
                </a:rPr>
                <a:t>	*	Footnote</a:t>
              </a:r>
            </a:p>
            <a:p>
              <a:pPr>
                <a:spcBef>
                  <a:spcPct val="20000"/>
                </a:spcBef>
                <a:defRPr/>
              </a:pPr>
              <a:r>
                <a:rPr lang="en-AU" sz="1200" dirty="0">
                  <a:solidFill>
                    <a:srgbClr val="000000"/>
                  </a:solidFill>
                </a:rPr>
                <a:t>Source:		Source</a:t>
              </a:r>
            </a:p>
          </p:txBody>
        </p:sp>
      </p:grpSp>
      <p:sp>
        <p:nvSpPr>
          <p:cNvPr id="15" name="Working Draft" hidden="1"/>
          <p:cNvSpPr txBox="1">
            <a:spLocks noChangeArrowheads="1"/>
          </p:cNvSpPr>
          <p:nvPr>
            <p:custDataLst>
              <p:tags r:id="rId6"/>
            </p:custDataLst>
          </p:nvPr>
        </p:nvSpPr>
        <p:spPr bwMode="auto">
          <a:xfrm rot="5400000">
            <a:off x="8208842" y="2747041"/>
            <a:ext cx="1729641"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600" dirty="0">
                <a:solidFill>
                  <a:srgbClr val="000000"/>
                </a:solidFill>
              </a:rPr>
              <a:t>Working Draft - Last Modified 03.02.2009 18:56:10</a:t>
            </a:r>
            <a:endParaRPr lang="en-AU" sz="600" dirty="0">
              <a:solidFill>
                <a:srgbClr val="000000"/>
              </a:solidFill>
            </a:endParaRPr>
          </a:p>
        </p:txBody>
      </p:sp>
      <p:sp>
        <p:nvSpPr>
          <p:cNvPr id="16" name="Printed" hidden="1"/>
          <p:cNvSpPr txBox="1">
            <a:spLocks noChangeArrowheads="1"/>
          </p:cNvSpPr>
          <p:nvPr>
            <p:custDataLst>
              <p:tags r:id="rId7"/>
            </p:custDataLst>
          </p:nvPr>
        </p:nvSpPr>
        <p:spPr bwMode="auto">
          <a:xfrm rot="5400000">
            <a:off x="8585547" y="4291678"/>
            <a:ext cx="976229"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600" dirty="0">
                <a:solidFill>
                  <a:srgbClr val="000000"/>
                </a:solidFill>
              </a:rPr>
              <a:t>Printed 18.07.2008 13:03:31</a:t>
            </a:r>
          </a:p>
        </p:txBody>
      </p:sp>
      <p:graphicFrame>
        <p:nvGraphicFramePr>
          <p:cNvPr id="17" name="AutoShape 1"/>
          <p:cNvGraphicFramePr>
            <a:graphicFrameLocks/>
          </p:cNvGraphicFramePr>
          <p:nvPr>
            <p:custDataLst>
              <p:tags r:id="rId8"/>
            </p:custDataLst>
          </p:nvPr>
        </p:nvGraphicFramePr>
        <p:xfrm>
          <a:off x="0" y="0"/>
          <a:ext cx="158262" cy="158750"/>
        </p:xfrm>
        <a:graphic>
          <a:graphicData uri="http://schemas.openxmlformats.org/presentationml/2006/ole">
            <p:oleObj spid="_x0000_s16007" name="think-cell Slide" r:id="rId14" imgW="0" imgH="0" progId="">
              <p:embed/>
            </p:oleObj>
          </a:graphicData>
        </a:graphic>
      </p:graphicFrame>
      <p:graphicFrame>
        <p:nvGraphicFramePr>
          <p:cNvPr id="18" name="Object 2"/>
          <p:cNvGraphicFramePr>
            <a:graphicFrameLocks noChangeAspect="1"/>
          </p:cNvGraphicFramePr>
          <p:nvPr/>
        </p:nvGraphicFramePr>
        <p:xfrm>
          <a:off x="0" y="838200"/>
          <a:ext cx="9144000" cy="76200"/>
        </p:xfrm>
        <a:graphic>
          <a:graphicData uri="http://schemas.openxmlformats.org/presentationml/2006/ole">
            <p:oleObj spid="_x0000_s16008" name="Фотография Photo Editor" r:id="rId15" imgW="14270442" imgH="142933" progId="">
              <p:embed/>
            </p:oleObj>
          </a:graphicData>
        </a:graphic>
      </p:graphicFrame>
      <p:sp>
        <p:nvSpPr>
          <p:cNvPr id="19" name="Rectangle 14"/>
          <p:cNvSpPr>
            <a:spLocks noChangeArrowheads="1"/>
          </p:cNvSpPr>
          <p:nvPr>
            <p:custDataLst>
              <p:tags r:id="rId9"/>
            </p:custDataLst>
          </p:nvPr>
        </p:nvSpPr>
        <p:spPr bwMode="auto">
          <a:xfrm>
            <a:off x="0" y="915989"/>
            <a:ext cx="9144000" cy="53975"/>
          </a:xfrm>
          <a:prstGeom prst="rect">
            <a:avLst/>
          </a:prstGeom>
          <a:gradFill rotWithShape="1">
            <a:gsLst>
              <a:gs pos="0">
                <a:srgbClr val="89BA00"/>
              </a:gs>
              <a:gs pos="100000">
                <a:srgbClr val="008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31863"/>
            <a:endParaRPr lang="en-US" sz="1600">
              <a:solidFill>
                <a:srgbClr val="000000"/>
              </a:solidFill>
            </a:endParaRPr>
          </a:p>
        </p:txBody>
      </p:sp>
      <p:graphicFrame>
        <p:nvGraphicFramePr>
          <p:cNvPr id="20" name="Object 3"/>
          <p:cNvGraphicFramePr>
            <a:graphicFrameLocks noChangeAspect="1"/>
          </p:cNvGraphicFramePr>
          <p:nvPr/>
        </p:nvGraphicFramePr>
        <p:xfrm>
          <a:off x="7184782" y="152400"/>
          <a:ext cx="1855177" cy="495300"/>
        </p:xfrm>
        <a:graphic>
          <a:graphicData uri="http://schemas.openxmlformats.org/presentationml/2006/ole">
            <p:oleObj spid="_x0000_s16009" name="Фотография Photo Editor" r:id="rId16" imgW="4172532" imgH="1114581" progId="">
              <p:embed/>
            </p:oleObj>
          </a:graphicData>
        </a:graphic>
      </p:graphicFrame>
      <p:sp>
        <p:nvSpPr>
          <p:cNvPr id="2" name="Заголовок 1"/>
          <p:cNvSpPr>
            <a:spLocks noGrp="1"/>
          </p:cNvSpPr>
          <p:nvPr>
            <p:ph type="title"/>
          </p:nvPr>
        </p:nvSpPr>
        <p:spPr>
          <a:xfrm>
            <a:off x="683568" y="2420892"/>
            <a:ext cx="7772400" cy="1362075"/>
          </a:xfrm>
        </p:spPr>
        <p:txBody>
          <a:bodyPr anchor="t"/>
          <a:lstStyle>
            <a:lvl1pPr algn="l">
              <a:defRPr sz="4000" b="1" cap="all"/>
            </a:lvl1pPr>
          </a:lstStyle>
          <a:p>
            <a:r>
              <a:rPr lang="ru-RU" smtClean="0"/>
              <a:t>Образец заголовка</a:t>
            </a:r>
            <a:endParaRPr lang="ru-RU"/>
          </a:p>
        </p:txBody>
      </p:sp>
      <p:sp>
        <p:nvSpPr>
          <p:cNvPr id="21" name="Нижний колонтитул 4"/>
          <p:cNvSpPr>
            <a:spLocks noGrp="1"/>
          </p:cNvSpPr>
          <p:nvPr>
            <p:ph type="ftr" sz="quarter" idx="10"/>
          </p:nvPr>
        </p:nvSpPr>
        <p:spPr/>
        <p:txBody>
          <a:bodyPr/>
          <a:lstStyle>
            <a:lvl1pPr eaLnBrk="0" hangingPunct="0">
              <a:lnSpc>
                <a:spcPct val="90000"/>
              </a:lnSpc>
              <a:defRPr/>
            </a:lvl1pPr>
          </a:lstStyle>
          <a:p>
            <a:pPr>
              <a:defRPr/>
            </a:pPr>
            <a:endParaRPr lang="ru-RU"/>
          </a:p>
        </p:txBody>
      </p:sp>
      <p:sp>
        <p:nvSpPr>
          <p:cNvPr id="22" name="Номер слайда 5"/>
          <p:cNvSpPr>
            <a:spLocks noGrp="1"/>
          </p:cNvSpPr>
          <p:nvPr>
            <p:ph type="sldNum" sz="quarter" idx="11"/>
          </p:nvPr>
        </p:nvSpPr>
        <p:spPr/>
        <p:txBody>
          <a:bodyPr/>
          <a:lstStyle>
            <a:lvl1pPr eaLnBrk="0" hangingPunct="0">
              <a:lnSpc>
                <a:spcPct val="90000"/>
              </a:lnSpc>
              <a:defRPr>
                <a:solidFill>
                  <a:srgbClr val="B2B2B2"/>
                </a:solidFill>
              </a:defRPr>
            </a:lvl1pPr>
          </a:lstStyle>
          <a:p>
            <a:pPr>
              <a:defRPr/>
            </a:pPr>
            <a:endParaRPr lang="ru-RU"/>
          </a:p>
          <a:p>
            <a:pPr>
              <a:defRPr/>
            </a:pPr>
            <a:fld id="{63B6E4FB-812E-498C-A12E-957393812E70}" type="slidenum">
              <a:rPr lang="ru-RU"/>
              <a:pPr>
                <a:defRPr/>
              </a:pPr>
              <a:t>‹#›</a:t>
            </a:fld>
            <a:endParaRPr lang="ru-RU"/>
          </a:p>
        </p:txBody>
      </p:sp>
    </p:spTree>
    <p:extLst>
      <p:ext uri="{BB962C8B-B14F-4D97-AF65-F5344CB8AC3E}">
        <p14:creationId xmlns:p14="http://schemas.microsoft.com/office/powerpoint/2010/main" xmlns="" val="2045405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Пользовательский макет">
    <p:spTree>
      <p:nvGrpSpPr>
        <p:cNvPr id="1" name=""/>
        <p:cNvGrpSpPr/>
        <p:nvPr/>
      </p:nvGrpSpPr>
      <p:grpSpPr>
        <a:xfrm>
          <a:off x="0" y="0"/>
          <a:ext cx="0" cy="0"/>
          <a:chOff x="0" y="0"/>
          <a:chExt cx="0" cy="0"/>
        </a:xfrm>
      </p:grpSpPr>
      <p:grpSp>
        <p:nvGrpSpPr>
          <p:cNvPr id="7" name="McK Slide Elements"/>
          <p:cNvGrpSpPr>
            <a:grpSpLocks/>
          </p:cNvGrpSpPr>
          <p:nvPr/>
        </p:nvGrpSpPr>
        <p:grpSpPr bwMode="auto">
          <a:xfrm>
            <a:off x="128954" y="1055689"/>
            <a:ext cx="8332177" cy="5775325"/>
            <a:chOff x="81" y="665"/>
            <a:chExt cx="5249" cy="3638"/>
          </a:xfrm>
        </p:grpSpPr>
        <p:sp>
          <p:nvSpPr>
            <p:cNvPr id="8" name="McK Measure" hidden="1"/>
            <p:cNvSpPr txBox="1">
              <a:spLocks noChangeArrowheads="1"/>
            </p:cNvSpPr>
            <p:nvPr userDrawn="1"/>
          </p:nvSpPr>
          <p:spPr bwMode="auto">
            <a:xfrm>
              <a:off x="221" y="665"/>
              <a:ext cx="5075" cy="154"/>
            </a:xfrm>
            <a:prstGeom prst="rect">
              <a:avLst/>
            </a:prstGeom>
            <a:noFill/>
            <a:ln>
              <a:noFill/>
            </a:ln>
            <a:effectLst/>
            <a:extLst/>
          </p:spPr>
          <p:txBody>
            <a:bodyPr lIns="0" tIns="0" rIns="0" bIns="0">
              <a:spAutoFit/>
            </a:bodyPr>
            <a:lstStyle>
              <a:lvl1pPr defTabSz="912813">
                <a:defRPr>
                  <a:solidFill>
                    <a:schemeClr val="tx1"/>
                  </a:solidFill>
                  <a:latin typeface="Arial" pitchFamily="34" charset="0"/>
                </a:defRPr>
              </a:lvl1pPr>
              <a:lvl2pPr defTabSz="912813">
                <a:defRPr>
                  <a:solidFill>
                    <a:schemeClr val="tx1"/>
                  </a:solidFill>
                  <a:latin typeface="Arial" pitchFamily="34" charset="0"/>
                </a:defRPr>
              </a:lvl2pPr>
              <a:lvl3pPr marL="912813" defTabSz="912813">
                <a:defRPr>
                  <a:solidFill>
                    <a:schemeClr val="tx1"/>
                  </a:solidFill>
                  <a:latin typeface="Arial" pitchFamily="34" charset="0"/>
                </a:defRPr>
              </a:lvl3pPr>
              <a:lvl4pPr defTabSz="912813">
                <a:defRPr>
                  <a:solidFill>
                    <a:schemeClr val="tx1"/>
                  </a:solidFill>
                  <a:latin typeface="Arial" pitchFamily="34" charset="0"/>
                </a:defRPr>
              </a:lvl4pPr>
              <a:lvl5pPr defTabSz="912813">
                <a:defRPr>
                  <a:solidFill>
                    <a:schemeClr val="tx1"/>
                  </a:solidFill>
                  <a:latin typeface="Arial" pitchFamily="34" charset="0"/>
                </a:defRPr>
              </a:lvl5pPr>
              <a:lvl6pPr defTabSz="912813" fontAlgn="base">
                <a:spcBef>
                  <a:spcPct val="0"/>
                </a:spcBef>
                <a:spcAft>
                  <a:spcPct val="0"/>
                </a:spcAft>
                <a:defRPr>
                  <a:solidFill>
                    <a:schemeClr val="tx1"/>
                  </a:solidFill>
                  <a:latin typeface="Arial" pitchFamily="34" charset="0"/>
                </a:defRPr>
              </a:lvl6pPr>
              <a:lvl7pPr defTabSz="912813" fontAlgn="base">
                <a:spcBef>
                  <a:spcPct val="0"/>
                </a:spcBef>
                <a:spcAft>
                  <a:spcPct val="0"/>
                </a:spcAft>
                <a:defRPr>
                  <a:solidFill>
                    <a:schemeClr val="tx1"/>
                  </a:solidFill>
                  <a:latin typeface="Arial" pitchFamily="34" charset="0"/>
                </a:defRPr>
              </a:lvl7pPr>
              <a:lvl8pPr defTabSz="912813" fontAlgn="base">
                <a:spcBef>
                  <a:spcPct val="0"/>
                </a:spcBef>
                <a:spcAft>
                  <a:spcPct val="0"/>
                </a:spcAft>
                <a:defRPr>
                  <a:solidFill>
                    <a:schemeClr val="tx1"/>
                  </a:solidFill>
                  <a:latin typeface="Arial" pitchFamily="34" charset="0"/>
                </a:defRPr>
              </a:lvl8pPr>
              <a:lvl9pPr defTabSz="912813" fontAlgn="base">
                <a:spcBef>
                  <a:spcPct val="0"/>
                </a:spcBef>
                <a:spcAft>
                  <a:spcPct val="0"/>
                </a:spcAft>
                <a:defRPr>
                  <a:solidFill>
                    <a:schemeClr val="tx1"/>
                  </a:solidFill>
                  <a:latin typeface="Arial" pitchFamily="34" charset="0"/>
                </a:defRPr>
              </a:lvl9pPr>
            </a:lstStyle>
            <a:p>
              <a:pPr>
                <a:defRPr/>
              </a:pPr>
              <a:r>
                <a:rPr lang="en-AU" sz="1600" dirty="0">
                  <a:solidFill>
                    <a:srgbClr val="000000"/>
                  </a:solidFill>
                </a:rPr>
                <a:t>Unit of measure</a:t>
              </a:r>
            </a:p>
          </p:txBody>
        </p:sp>
        <p:sp>
          <p:nvSpPr>
            <p:cNvPr id="9" name="McK Footnote" hidden="1"/>
            <p:cNvSpPr txBox="1">
              <a:spLocks noChangeArrowheads="1"/>
            </p:cNvSpPr>
            <p:nvPr userDrawn="1"/>
          </p:nvSpPr>
          <p:spPr bwMode="auto">
            <a:xfrm>
              <a:off x="81" y="4047"/>
              <a:ext cx="5249" cy="256"/>
            </a:xfrm>
            <a:prstGeom prst="rect">
              <a:avLst/>
            </a:prstGeom>
            <a:noFill/>
            <a:ln>
              <a:noFill/>
            </a:ln>
            <a:effectLst/>
            <a:extLst/>
          </p:spPr>
          <p:txBody>
            <a:bodyPr lIns="0" tIns="0" rIns="0" bIns="0" anchor="b">
              <a:spAutoFit/>
            </a:bodyPr>
            <a:lstStyle>
              <a:lvl1pPr marL="585788" indent="-585788" defTabSz="912813">
                <a:tabLst>
                  <a:tab pos="544513" algn="r"/>
                </a:tabLst>
                <a:defRPr>
                  <a:solidFill>
                    <a:schemeClr val="tx1"/>
                  </a:solidFill>
                  <a:latin typeface="Arial" pitchFamily="34" charset="0"/>
                </a:defRPr>
              </a:lvl1pPr>
              <a:lvl2pPr marL="1052513" defTabSz="912813">
                <a:tabLst>
                  <a:tab pos="544513" algn="r"/>
                </a:tabLst>
                <a:defRPr>
                  <a:solidFill>
                    <a:schemeClr val="tx1"/>
                  </a:solidFill>
                  <a:latin typeface="Arial" pitchFamily="34" charset="0"/>
                </a:defRPr>
              </a:lvl2pPr>
              <a:lvl3pPr marL="1243013" defTabSz="912813">
                <a:tabLst>
                  <a:tab pos="544513" algn="r"/>
                </a:tabLst>
                <a:defRPr>
                  <a:solidFill>
                    <a:schemeClr val="tx1"/>
                  </a:solidFill>
                  <a:latin typeface="Arial" pitchFamily="34" charset="0"/>
                </a:defRPr>
              </a:lvl3pPr>
              <a:lvl4pPr marL="1433513" defTabSz="912813">
                <a:tabLst>
                  <a:tab pos="544513" algn="r"/>
                </a:tabLst>
                <a:defRPr>
                  <a:solidFill>
                    <a:schemeClr val="tx1"/>
                  </a:solidFill>
                  <a:latin typeface="Arial" pitchFamily="34" charset="0"/>
                </a:defRPr>
              </a:lvl4pPr>
              <a:lvl5pPr defTabSz="912813">
                <a:tabLst>
                  <a:tab pos="544513" algn="r"/>
                </a:tabLst>
                <a:defRPr>
                  <a:solidFill>
                    <a:schemeClr val="tx1"/>
                  </a:solidFill>
                  <a:latin typeface="Arial" pitchFamily="34" charset="0"/>
                </a:defRPr>
              </a:lvl5pPr>
              <a:lvl6pPr defTabSz="912813" fontAlgn="base">
                <a:spcBef>
                  <a:spcPct val="0"/>
                </a:spcBef>
                <a:spcAft>
                  <a:spcPct val="0"/>
                </a:spcAft>
                <a:tabLst>
                  <a:tab pos="544513" algn="r"/>
                </a:tabLst>
                <a:defRPr>
                  <a:solidFill>
                    <a:schemeClr val="tx1"/>
                  </a:solidFill>
                  <a:latin typeface="Arial" pitchFamily="34" charset="0"/>
                </a:defRPr>
              </a:lvl6pPr>
              <a:lvl7pPr defTabSz="912813" fontAlgn="base">
                <a:spcBef>
                  <a:spcPct val="0"/>
                </a:spcBef>
                <a:spcAft>
                  <a:spcPct val="0"/>
                </a:spcAft>
                <a:tabLst>
                  <a:tab pos="544513" algn="r"/>
                </a:tabLst>
                <a:defRPr>
                  <a:solidFill>
                    <a:schemeClr val="tx1"/>
                  </a:solidFill>
                  <a:latin typeface="Arial" pitchFamily="34" charset="0"/>
                </a:defRPr>
              </a:lvl7pPr>
              <a:lvl8pPr defTabSz="912813" fontAlgn="base">
                <a:spcBef>
                  <a:spcPct val="0"/>
                </a:spcBef>
                <a:spcAft>
                  <a:spcPct val="0"/>
                </a:spcAft>
                <a:tabLst>
                  <a:tab pos="544513" algn="r"/>
                </a:tabLst>
                <a:defRPr>
                  <a:solidFill>
                    <a:schemeClr val="tx1"/>
                  </a:solidFill>
                  <a:latin typeface="Arial" pitchFamily="34" charset="0"/>
                </a:defRPr>
              </a:lvl8pPr>
              <a:lvl9pPr defTabSz="912813" fontAlgn="base">
                <a:spcBef>
                  <a:spcPct val="0"/>
                </a:spcBef>
                <a:spcAft>
                  <a:spcPct val="0"/>
                </a:spcAft>
                <a:tabLst>
                  <a:tab pos="544513" algn="r"/>
                </a:tabLst>
                <a:defRPr>
                  <a:solidFill>
                    <a:schemeClr val="tx1"/>
                  </a:solidFill>
                  <a:latin typeface="Arial" pitchFamily="34" charset="0"/>
                </a:defRPr>
              </a:lvl9pPr>
            </a:lstStyle>
            <a:p>
              <a:pPr>
                <a:defRPr/>
              </a:pPr>
              <a:r>
                <a:rPr lang="en-AU" sz="1200" dirty="0">
                  <a:solidFill>
                    <a:srgbClr val="000000"/>
                  </a:solidFill>
                </a:rPr>
                <a:t>	*	Footnote</a:t>
              </a:r>
            </a:p>
            <a:p>
              <a:pPr>
                <a:spcBef>
                  <a:spcPct val="20000"/>
                </a:spcBef>
                <a:defRPr/>
              </a:pPr>
              <a:r>
                <a:rPr lang="en-AU" sz="1200" dirty="0">
                  <a:solidFill>
                    <a:srgbClr val="000000"/>
                  </a:solidFill>
                </a:rPr>
                <a:t>Source:		Source</a:t>
              </a:r>
            </a:p>
          </p:txBody>
        </p:sp>
      </p:grpSp>
      <p:sp>
        <p:nvSpPr>
          <p:cNvPr id="10" name="Working Draft" hidden="1"/>
          <p:cNvSpPr txBox="1">
            <a:spLocks noChangeArrowheads="1"/>
          </p:cNvSpPr>
          <p:nvPr>
            <p:custDataLst>
              <p:tags r:id="rId2"/>
            </p:custDataLst>
          </p:nvPr>
        </p:nvSpPr>
        <p:spPr bwMode="auto">
          <a:xfrm rot="5400000">
            <a:off x="8208842" y="2747041"/>
            <a:ext cx="1729641"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600" dirty="0">
                <a:solidFill>
                  <a:srgbClr val="000000"/>
                </a:solidFill>
              </a:rPr>
              <a:t>Working Draft - Last Modified 03.02.2009 18:56:10</a:t>
            </a:r>
            <a:endParaRPr lang="en-AU" sz="600" dirty="0">
              <a:solidFill>
                <a:srgbClr val="000000"/>
              </a:solidFill>
            </a:endParaRPr>
          </a:p>
        </p:txBody>
      </p:sp>
      <p:sp>
        <p:nvSpPr>
          <p:cNvPr id="11" name="Printed" hidden="1"/>
          <p:cNvSpPr txBox="1">
            <a:spLocks noChangeArrowheads="1"/>
          </p:cNvSpPr>
          <p:nvPr>
            <p:custDataLst>
              <p:tags r:id="rId3"/>
            </p:custDataLst>
          </p:nvPr>
        </p:nvSpPr>
        <p:spPr bwMode="auto">
          <a:xfrm rot="5400000">
            <a:off x="8585547" y="4291678"/>
            <a:ext cx="976229"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600" dirty="0">
                <a:solidFill>
                  <a:srgbClr val="000000"/>
                </a:solidFill>
              </a:rPr>
              <a:t>Printed 18.07.2008 13:03:31</a:t>
            </a:r>
          </a:p>
        </p:txBody>
      </p:sp>
      <p:graphicFrame>
        <p:nvGraphicFramePr>
          <p:cNvPr id="12" name="AutoShape 40"/>
          <p:cNvGraphicFramePr>
            <a:graphicFrameLocks/>
          </p:cNvGraphicFramePr>
          <p:nvPr>
            <p:custDataLst>
              <p:tags r:id="rId4"/>
            </p:custDataLst>
          </p:nvPr>
        </p:nvGraphicFramePr>
        <p:xfrm>
          <a:off x="0" y="0"/>
          <a:ext cx="158262" cy="158750"/>
        </p:xfrm>
        <a:graphic>
          <a:graphicData uri="http://schemas.openxmlformats.org/presentationml/2006/ole">
            <p:oleObj spid="_x0000_s17028" name="think-cell Slide" r:id="rId11" imgW="0" imgH="0" progId="">
              <p:embed/>
            </p:oleObj>
          </a:graphicData>
        </a:graphic>
      </p:graphicFrame>
      <p:graphicFrame>
        <p:nvGraphicFramePr>
          <p:cNvPr id="13" name="Object 41"/>
          <p:cNvGraphicFramePr>
            <a:graphicFrameLocks noChangeAspect="1"/>
          </p:cNvGraphicFramePr>
          <p:nvPr/>
        </p:nvGraphicFramePr>
        <p:xfrm>
          <a:off x="0" y="838200"/>
          <a:ext cx="9144000" cy="76200"/>
        </p:xfrm>
        <a:graphic>
          <a:graphicData uri="http://schemas.openxmlformats.org/presentationml/2006/ole">
            <p:oleObj spid="_x0000_s17029" name="Фотография Photo Editor" r:id="rId12" imgW="14270442" imgH="142933" progId="">
              <p:embed/>
            </p:oleObj>
          </a:graphicData>
        </a:graphic>
      </p:graphicFrame>
      <p:sp>
        <p:nvSpPr>
          <p:cNvPr id="14" name="Rectangle 14"/>
          <p:cNvSpPr>
            <a:spLocks noChangeArrowheads="1"/>
          </p:cNvSpPr>
          <p:nvPr>
            <p:custDataLst>
              <p:tags r:id="rId5"/>
            </p:custDataLst>
          </p:nvPr>
        </p:nvSpPr>
        <p:spPr bwMode="auto">
          <a:xfrm>
            <a:off x="0" y="915989"/>
            <a:ext cx="9144000" cy="53975"/>
          </a:xfrm>
          <a:prstGeom prst="rect">
            <a:avLst/>
          </a:prstGeom>
          <a:gradFill rotWithShape="1">
            <a:gsLst>
              <a:gs pos="0">
                <a:srgbClr val="89BA00"/>
              </a:gs>
              <a:gs pos="100000">
                <a:srgbClr val="008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31863"/>
            <a:endParaRPr lang="en-US" sz="1600">
              <a:solidFill>
                <a:srgbClr val="000000"/>
              </a:solidFill>
            </a:endParaRPr>
          </a:p>
        </p:txBody>
      </p:sp>
      <p:graphicFrame>
        <p:nvGraphicFramePr>
          <p:cNvPr id="15" name="Object 42"/>
          <p:cNvGraphicFramePr>
            <a:graphicFrameLocks noChangeAspect="1"/>
          </p:cNvGraphicFramePr>
          <p:nvPr/>
        </p:nvGraphicFramePr>
        <p:xfrm>
          <a:off x="7184782" y="152400"/>
          <a:ext cx="1855177" cy="495300"/>
        </p:xfrm>
        <a:graphic>
          <a:graphicData uri="http://schemas.openxmlformats.org/presentationml/2006/ole">
            <p:oleObj spid="_x0000_s17030" name="Фотография Photo Editor" r:id="rId13" imgW="4172532" imgH="1114581" progId="">
              <p:embed/>
            </p:oleObj>
          </a:graphicData>
        </a:graphic>
      </p:graphicFrame>
      <p:grpSp>
        <p:nvGrpSpPr>
          <p:cNvPr id="16" name="McK Slide Elements"/>
          <p:cNvGrpSpPr>
            <a:grpSpLocks/>
          </p:cNvGrpSpPr>
          <p:nvPr/>
        </p:nvGrpSpPr>
        <p:grpSpPr bwMode="auto">
          <a:xfrm>
            <a:off x="128954" y="1055689"/>
            <a:ext cx="8332177" cy="5775325"/>
            <a:chOff x="81" y="665"/>
            <a:chExt cx="5249" cy="3638"/>
          </a:xfrm>
        </p:grpSpPr>
        <p:sp>
          <p:nvSpPr>
            <p:cNvPr id="17" name="McK Measure" hidden="1"/>
            <p:cNvSpPr txBox="1">
              <a:spLocks noChangeArrowheads="1"/>
            </p:cNvSpPr>
            <p:nvPr userDrawn="1"/>
          </p:nvSpPr>
          <p:spPr bwMode="auto">
            <a:xfrm>
              <a:off x="221" y="665"/>
              <a:ext cx="5075" cy="154"/>
            </a:xfrm>
            <a:prstGeom prst="rect">
              <a:avLst/>
            </a:prstGeom>
            <a:noFill/>
            <a:ln>
              <a:noFill/>
            </a:ln>
            <a:effectLst/>
            <a:extLst/>
          </p:spPr>
          <p:txBody>
            <a:bodyPr lIns="0" tIns="0" rIns="0" bIns="0">
              <a:spAutoFit/>
            </a:bodyPr>
            <a:lstStyle>
              <a:lvl1pPr defTabSz="912813">
                <a:defRPr>
                  <a:solidFill>
                    <a:schemeClr val="tx1"/>
                  </a:solidFill>
                  <a:latin typeface="Arial" pitchFamily="34" charset="0"/>
                </a:defRPr>
              </a:lvl1pPr>
              <a:lvl2pPr defTabSz="912813">
                <a:defRPr>
                  <a:solidFill>
                    <a:schemeClr val="tx1"/>
                  </a:solidFill>
                  <a:latin typeface="Arial" pitchFamily="34" charset="0"/>
                </a:defRPr>
              </a:lvl2pPr>
              <a:lvl3pPr marL="912813" defTabSz="912813">
                <a:defRPr>
                  <a:solidFill>
                    <a:schemeClr val="tx1"/>
                  </a:solidFill>
                  <a:latin typeface="Arial" pitchFamily="34" charset="0"/>
                </a:defRPr>
              </a:lvl3pPr>
              <a:lvl4pPr defTabSz="912813">
                <a:defRPr>
                  <a:solidFill>
                    <a:schemeClr val="tx1"/>
                  </a:solidFill>
                  <a:latin typeface="Arial" pitchFamily="34" charset="0"/>
                </a:defRPr>
              </a:lvl4pPr>
              <a:lvl5pPr defTabSz="912813">
                <a:defRPr>
                  <a:solidFill>
                    <a:schemeClr val="tx1"/>
                  </a:solidFill>
                  <a:latin typeface="Arial" pitchFamily="34" charset="0"/>
                </a:defRPr>
              </a:lvl5pPr>
              <a:lvl6pPr defTabSz="912813" fontAlgn="base">
                <a:spcBef>
                  <a:spcPct val="0"/>
                </a:spcBef>
                <a:spcAft>
                  <a:spcPct val="0"/>
                </a:spcAft>
                <a:defRPr>
                  <a:solidFill>
                    <a:schemeClr val="tx1"/>
                  </a:solidFill>
                  <a:latin typeface="Arial" pitchFamily="34" charset="0"/>
                </a:defRPr>
              </a:lvl6pPr>
              <a:lvl7pPr defTabSz="912813" fontAlgn="base">
                <a:spcBef>
                  <a:spcPct val="0"/>
                </a:spcBef>
                <a:spcAft>
                  <a:spcPct val="0"/>
                </a:spcAft>
                <a:defRPr>
                  <a:solidFill>
                    <a:schemeClr val="tx1"/>
                  </a:solidFill>
                  <a:latin typeface="Arial" pitchFamily="34" charset="0"/>
                </a:defRPr>
              </a:lvl7pPr>
              <a:lvl8pPr defTabSz="912813" fontAlgn="base">
                <a:spcBef>
                  <a:spcPct val="0"/>
                </a:spcBef>
                <a:spcAft>
                  <a:spcPct val="0"/>
                </a:spcAft>
                <a:defRPr>
                  <a:solidFill>
                    <a:schemeClr val="tx1"/>
                  </a:solidFill>
                  <a:latin typeface="Arial" pitchFamily="34" charset="0"/>
                </a:defRPr>
              </a:lvl8pPr>
              <a:lvl9pPr defTabSz="912813" fontAlgn="base">
                <a:spcBef>
                  <a:spcPct val="0"/>
                </a:spcBef>
                <a:spcAft>
                  <a:spcPct val="0"/>
                </a:spcAft>
                <a:defRPr>
                  <a:solidFill>
                    <a:schemeClr val="tx1"/>
                  </a:solidFill>
                  <a:latin typeface="Arial" pitchFamily="34" charset="0"/>
                </a:defRPr>
              </a:lvl9pPr>
            </a:lstStyle>
            <a:p>
              <a:pPr>
                <a:defRPr/>
              </a:pPr>
              <a:r>
                <a:rPr lang="en-AU" sz="1600" dirty="0">
                  <a:solidFill>
                    <a:srgbClr val="000000"/>
                  </a:solidFill>
                </a:rPr>
                <a:t>Unit of measure</a:t>
              </a:r>
            </a:p>
          </p:txBody>
        </p:sp>
        <p:sp>
          <p:nvSpPr>
            <p:cNvPr id="18" name="McK Footnote" hidden="1"/>
            <p:cNvSpPr txBox="1">
              <a:spLocks noChangeArrowheads="1"/>
            </p:cNvSpPr>
            <p:nvPr userDrawn="1"/>
          </p:nvSpPr>
          <p:spPr bwMode="auto">
            <a:xfrm>
              <a:off x="81" y="4047"/>
              <a:ext cx="5249" cy="256"/>
            </a:xfrm>
            <a:prstGeom prst="rect">
              <a:avLst/>
            </a:prstGeom>
            <a:noFill/>
            <a:ln>
              <a:noFill/>
            </a:ln>
            <a:effectLst/>
            <a:extLst/>
          </p:spPr>
          <p:txBody>
            <a:bodyPr lIns="0" tIns="0" rIns="0" bIns="0" anchor="b">
              <a:spAutoFit/>
            </a:bodyPr>
            <a:lstStyle>
              <a:lvl1pPr marL="585788" indent="-585788" defTabSz="912813">
                <a:tabLst>
                  <a:tab pos="544513" algn="r"/>
                </a:tabLst>
                <a:defRPr>
                  <a:solidFill>
                    <a:schemeClr val="tx1"/>
                  </a:solidFill>
                  <a:latin typeface="Arial" pitchFamily="34" charset="0"/>
                </a:defRPr>
              </a:lvl1pPr>
              <a:lvl2pPr marL="1052513" defTabSz="912813">
                <a:tabLst>
                  <a:tab pos="544513" algn="r"/>
                </a:tabLst>
                <a:defRPr>
                  <a:solidFill>
                    <a:schemeClr val="tx1"/>
                  </a:solidFill>
                  <a:latin typeface="Arial" pitchFamily="34" charset="0"/>
                </a:defRPr>
              </a:lvl2pPr>
              <a:lvl3pPr marL="1243013" defTabSz="912813">
                <a:tabLst>
                  <a:tab pos="544513" algn="r"/>
                </a:tabLst>
                <a:defRPr>
                  <a:solidFill>
                    <a:schemeClr val="tx1"/>
                  </a:solidFill>
                  <a:latin typeface="Arial" pitchFamily="34" charset="0"/>
                </a:defRPr>
              </a:lvl3pPr>
              <a:lvl4pPr marL="1433513" defTabSz="912813">
                <a:tabLst>
                  <a:tab pos="544513" algn="r"/>
                </a:tabLst>
                <a:defRPr>
                  <a:solidFill>
                    <a:schemeClr val="tx1"/>
                  </a:solidFill>
                  <a:latin typeface="Arial" pitchFamily="34" charset="0"/>
                </a:defRPr>
              </a:lvl4pPr>
              <a:lvl5pPr defTabSz="912813">
                <a:tabLst>
                  <a:tab pos="544513" algn="r"/>
                </a:tabLst>
                <a:defRPr>
                  <a:solidFill>
                    <a:schemeClr val="tx1"/>
                  </a:solidFill>
                  <a:latin typeface="Arial" pitchFamily="34" charset="0"/>
                </a:defRPr>
              </a:lvl5pPr>
              <a:lvl6pPr defTabSz="912813" fontAlgn="base">
                <a:spcBef>
                  <a:spcPct val="0"/>
                </a:spcBef>
                <a:spcAft>
                  <a:spcPct val="0"/>
                </a:spcAft>
                <a:tabLst>
                  <a:tab pos="544513" algn="r"/>
                </a:tabLst>
                <a:defRPr>
                  <a:solidFill>
                    <a:schemeClr val="tx1"/>
                  </a:solidFill>
                  <a:latin typeface="Arial" pitchFamily="34" charset="0"/>
                </a:defRPr>
              </a:lvl6pPr>
              <a:lvl7pPr defTabSz="912813" fontAlgn="base">
                <a:spcBef>
                  <a:spcPct val="0"/>
                </a:spcBef>
                <a:spcAft>
                  <a:spcPct val="0"/>
                </a:spcAft>
                <a:tabLst>
                  <a:tab pos="544513" algn="r"/>
                </a:tabLst>
                <a:defRPr>
                  <a:solidFill>
                    <a:schemeClr val="tx1"/>
                  </a:solidFill>
                  <a:latin typeface="Arial" pitchFamily="34" charset="0"/>
                </a:defRPr>
              </a:lvl7pPr>
              <a:lvl8pPr defTabSz="912813" fontAlgn="base">
                <a:spcBef>
                  <a:spcPct val="0"/>
                </a:spcBef>
                <a:spcAft>
                  <a:spcPct val="0"/>
                </a:spcAft>
                <a:tabLst>
                  <a:tab pos="544513" algn="r"/>
                </a:tabLst>
                <a:defRPr>
                  <a:solidFill>
                    <a:schemeClr val="tx1"/>
                  </a:solidFill>
                  <a:latin typeface="Arial" pitchFamily="34" charset="0"/>
                </a:defRPr>
              </a:lvl8pPr>
              <a:lvl9pPr defTabSz="912813" fontAlgn="base">
                <a:spcBef>
                  <a:spcPct val="0"/>
                </a:spcBef>
                <a:spcAft>
                  <a:spcPct val="0"/>
                </a:spcAft>
                <a:tabLst>
                  <a:tab pos="544513" algn="r"/>
                </a:tabLst>
                <a:defRPr>
                  <a:solidFill>
                    <a:schemeClr val="tx1"/>
                  </a:solidFill>
                  <a:latin typeface="Arial" pitchFamily="34" charset="0"/>
                </a:defRPr>
              </a:lvl9pPr>
            </a:lstStyle>
            <a:p>
              <a:pPr>
                <a:defRPr/>
              </a:pPr>
              <a:r>
                <a:rPr lang="en-AU" sz="1200" dirty="0">
                  <a:solidFill>
                    <a:srgbClr val="000000"/>
                  </a:solidFill>
                </a:rPr>
                <a:t>	*	Footnote</a:t>
              </a:r>
            </a:p>
            <a:p>
              <a:pPr>
                <a:spcBef>
                  <a:spcPct val="20000"/>
                </a:spcBef>
                <a:defRPr/>
              </a:pPr>
              <a:r>
                <a:rPr lang="en-AU" sz="1200" dirty="0">
                  <a:solidFill>
                    <a:srgbClr val="000000"/>
                  </a:solidFill>
                </a:rPr>
                <a:t>Source:		Source</a:t>
              </a:r>
            </a:p>
          </p:txBody>
        </p:sp>
      </p:grpSp>
      <p:sp>
        <p:nvSpPr>
          <p:cNvPr id="19" name="Working Draft" hidden="1"/>
          <p:cNvSpPr txBox="1">
            <a:spLocks noChangeArrowheads="1"/>
          </p:cNvSpPr>
          <p:nvPr>
            <p:custDataLst>
              <p:tags r:id="rId6"/>
            </p:custDataLst>
          </p:nvPr>
        </p:nvSpPr>
        <p:spPr bwMode="auto">
          <a:xfrm rot="5400000">
            <a:off x="8208842" y="2747041"/>
            <a:ext cx="1729641"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600" dirty="0">
                <a:solidFill>
                  <a:srgbClr val="000000"/>
                </a:solidFill>
              </a:rPr>
              <a:t>Working Draft - Last Modified 03.02.2009 18:56:10</a:t>
            </a:r>
            <a:endParaRPr lang="en-AU" sz="600" dirty="0">
              <a:solidFill>
                <a:srgbClr val="000000"/>
              </a:solidFill>
            </a:endParaRPr>
          </a:p>
        </p:txBody>
      </p:sp>
      <p:sp>
        <p:nvSpPr>
          <p:cNvPr id="20" name="Printed" hidden="1"/>
          <p:cNvSpPr txBox="1">
            <a:spLocks noChangeArrowheads="1"/>
          </p:cNvSpPr>
          <p:nvPr>
            <p:custDataLst>
              <p:tags r:id="rId7"/>
            </p:custDataLst>
          </p:nvPr>
        </p:nvSpPr>
        <p:spPr bwMode="auto">
          <a:xfrm rot="5400000">
            <a:off x="8585547" y="4291678"/>
            <a:ext cx="976229"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600" dirty="0">
                <a:solidFill>
                  <a:srgbClr val="000000"/>
                </a:solidFill>
              </a:rPr>
              <a:t>Printed 18.07.2008 13:03:31</a:t>
            </a:r>
          </a:p>
        </p:txBody>
      </p:sp>
      <p:graphicFrame>
        <p:nvGraphicFramePr>
          <p:cNvPr id="21" name="AutoShape 1"/>
          <p:cNvGraphicFramePr>
            <a:graphicFrameLocks/>
          </p:cNvGraphicFramePr>
          <p:nvPr>
            <p:custDataLst>
              <p:tags r:id="rId8"/>
            </p:custDataLst>
          </p:nvPr>
        </p:nvGraphicFramePr>
        <p:xfrm>
          <a:off x="0" y="0"/>
          <a:ext cx="158262" cy="158750"/>
        </p:xfrm>
        <a:graphic>
          <a:graphicData uri="http://schemas.openxmlformats.org/presentationml/2006/ole">
            <p:oleObj spid="_x0000_s17031" name="think-cell Slide" r:id="rId14" imgW="0" imgH="0" progId="">
              <p:embed/>
            </p:oleObj>
          </a:graphicData>
        </a:graphic>
      </p:graphicFrame>
      <p:graphicFrame>
        <p:nvGraphicFramePr>
          <p:cNvPr id="22" name="Object 2"/>
          <p:cNvGraphicFramePr>
            <a:graphicFrameLocks noChangeAspect="1"/>
          </p:cNvGraphicFramePr>
          <p:nvPr/>
        </p:nvGraphicFramePr>
        <p:xfrm>
          <a:off x="0" y="838200"/>
          <a:ext cx="9144000" cy="76200"/>
        </p:xfrm>
        <a:graphic>
          <a:graphicData uri="http://schemas.openxmlformats.org/presentationml/2006/ole">
            <p:oleObj spid="_x0000_s17032" name="Фотография Photo Editor" r:id="rId15" imgW="14270442" imgH="142933" progId="">
              <p:embed/>
            </p:oleObj>
          </a:graphicData>
        </a:graphic>
      </p:graphicFrame>
      <p:sp>
        <p:nvSpPr>
          <p:cNvPr id="23" name="Rectangle 14"/>
          <p:cNvSpPr>
            <a:spLocks noChangeArrowheads="1"/>
          </p:cNvSpPr>
          <p:nvPr>
            <p:custDataLst>
              <p:tags r:id="rId9"/>
            </p:custDataLst>
          </p:nvPr>
        </p:nvSpPr>
        <p:spPr bwMode="auto">
          <a:xfrm>
            <a:off x="0" y="915989"/>
            <a:ext cx="9144000" cy="53975"/>
          </a:xfrm>
          <a:prstGeom prst="rect">
            <a:avLst/>
          </a:prstGeom>
          <a:gradFill rotWithShape="1">
            <a:gsLst>
              <a:gs pos="0">
                <a:srgbClr val="89BA00"/>
              </a:gs>
              <a:gs pos="100000">
                <a:srgbClr val="008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31863"/>
            <a:endParaRPr lang="en-US" sz="1600">
              <a:solidFill>
                <a:srgbClr val="000000"/>
              </a:solidFill>
            </a:endParaRPr>
          </a:p>
        </p:txBody>
      </p:sp>
      <p:graphicFrame>
        <p:nvGraphicFramePr>
          <p:cNvPr id="24" name="Object 3"/>
          <p:cNvGraphicFramePr>
            <a:graphicFrameLocks noChangeAspect="1"/>
          </p:cNvGraphicFramePr>
          <p:nvPr/>
        </p:nvGraphicFramePr>
        <p:xfrm>
          <a:off x="7184782" y="152400"/>
          <a:ext cx="1855177" cy="495300"/>
        </p:xfrm>
        <a:graphic>
          <a:graphicData uri="http://schemas.openxmlformats.org/presentationml/2006/ole">
            <p:oleObj spid="_x0000_s17033" name="Фотография Photo Editor" r:id="rId16" imgW="4172532" imgH="1114581" progId="">
              <p:embed/>
            </p:oleObj>
          </a:graphicData>
        </a:graphic>
      </p:graphicFrame>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Объект 2"/>
          <p:cNvSpPr>
            <a:spLocks noGrp="1"/>
          </p:cNvSpPr>
          <p:nvPr>
            <p:ph sz="half" idx="1"/>
          </p:nvPr>
        </p:nvSpPr>
        <p:spPr>
          <a:xfrm>
            <a:off x="457200" y="1196752"/>
            <a:ext cx="4038600" cy="1231106"/>
          </a:xfrm>
          <a:noFill/>
          <a:ln>
            <a:noFill/>
          </a:ln>
          <a:effectLst/>
          <a:extLst/>
        </p:spPr>
        <p:txBody>
          <a:bodyPr/>
          <a:lstStyle>
            <a:lvl1pPr>
              <a:defRPr lang="ru-RU" dirty="0" smtClean="0"/>
            </a:lvl1pPr>
            <a:lvl2pPr>
              <a:defRPr lang="ru-RU" dirty="0" smtClean="0"/>
            </a:lvl2pPr>
            <a:lvl3pPr>
              <a:defRPr lang="ru-RU" dirty="0" smtClean="0"/>
            </a:lvl3pPr>
            <a:lvl4pPr>
              <a:defRPr lang="ru-RU" dirty="0" smtClean="0"/>
            </a:lvl4pPr>
            <a:lvl5pPr>
              <a:defRPr lang="ru-RU" dirty="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6" name="Объект 3"/>
          <p:cNvSpPr>
            <a:spLocks noGrp="1"/>
          </p:cNvSpPr>
          <p:nvPr>
            <p:ph sz="half" idx="2"/>
          </p:nvPr>
        </p:nvSpPr>
        <p:spPr>
          <a:xfrm>
            <a:off x="4648200" y="1196752"/>
            <a:ext cx="4038600" cy="1231106"/>
          </a:xfrm>
          <a:noFill/>
          <a:ln>
            <a:noFill/>
          </a:ln>
          <a:effectLst/>
          <a:extLst/>
        </p:spPr>
        <p:txBody>
          <a:bodyPr/>
          <a:lstStyle>
            <a:lvl1pPr>
              <a:defRPr lang="ru-RU" dirty="0" smtClean="0"/>
            </a:lvl1pPr>
            <a:lvl2pPr>
              <a:defRPr lang="ru-RU" dirty="0" smtClean="0"/>
            </a:lvl2pPr>
            <a:lvl3pPr>
              <a:defRPr lang="ru-RU" dirty="0" smtClean="0"/>
            </a:lvl3pPr>
            <a:lvl4pPr>
              <a:defRPr lang="ru-RU" dirty="0" smtClean="0"/>
            </a:lvl4pPr>
            <a:lvl5pPr>
              <a:defRPr lang="ru-RU" dirty="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5" name="Нижний колонтитул 2"/>
          <p:cNvSpPr>
            <a:spLocks noGrp="1"/>
          </p:cNvSpPr>
          <p:nvPr>
            <p:ph type="ftr" sz="quarter" idx="10"/>
          </p:nvPr>
        </p:nvSpPr>
        <p:spPr/>
        <p:txBody>
          <a:bodyPr/>
          <a:lstStyle>
            <a:lvl1pPr eaLnBrk="0" hangingPunct="0">
              <a:lnSpc>
                <a:spcPct val="90000"/>
              </a:lnSpc>
              <a:defRPr/>
            </a:lvl1pPr>
          </a:lstStyle>
          <a:p>
            <a:pPr>
              <a:defRPr/>
            </a:pPr>
            <a:endParaRPr lang="ru-RU"/>
          </a:p>
        </p:txBody>
      </p:sp>
      <p:sp>
        <p:nvSpPr>
          <p:cNvPr id="26" name="Номер слайда 3"/>
          <p:cNvSpPr>
            <a:spLocks noGrp="1"/>
          </p:cNvSpPr>
          <p:nvPr>
            <p:ph type="sldNum" sz="quarter" idx="11"/>
          </p:nvPr>
        </p:nvSpPr>
        <p:spPr/>
        <p:txBody>
          <a:bodyPr/>
          <a:lstStyle>
            <a:lvl1pPr eaLnBrk="0" hangingPunct="0">
              <a:lnSpc>
                <a:spcPct val="90000"/>
              </a:lnSpc>
              <a:defRPr/>
            </a:lvl1pPr>
          </a:lstStyle>
          <a:p>
            <a:pPr>
              <a:defRPr/>
            </a:pPr>
            <a:fld id="{99A7C808-C5EB-4850-8F02-51C19CAC956F}" type="slidenum">
              <a:rPr lang="ru-RU"/>
              <a:pPr>
                <a:defRPr/>
              </a:pPr>
              <a:t>‹#›</a:t>
            </a:fld>
            <a:endParaRPr lang="ru-RU" dirty="0"/>
          </a:p>
        </p:txBody>
      </p:sp>
    </p:spTree>
    <p:extLst>
      <p:ext uri="{BB962C8B-B14F-4D97-AF65-F5344CB8AC3E}">
        <p14:creationId xmlns:p14="http://schemas.microsoft.com/office/powerpoint/2010/main" xmlns="" val="1019379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Пользовательский макет">
    <p:spTree>
      <p:nvGrpSpPr>
        <p:cNvPr id="1" name=""/>
        <p:cNvGrpSpPr/>
        <p:nvPr/>
      </p:nvGrpSpPr>
      <p:grpSpPr>
        <a:xfrm>
          <a:off x="0" y="0"/>
          <a:ext cx="0" cy="0"/>
          <a:chOff x="0" y="0"/>
          <a:chExt cx="0" cy="0"/>
        </a:xfrm>
      </p:grpSpPr>
      <p:grpSp>
        <p:nvGrpSpPr>
          <p:cNvPr id="3" name="McK Slide Elements"/>
          <p:cNvGrpSpPr>
            <a:grpSpLocks/>
          </p:cNvGrpSpPr>
          <p:nvPr/>
        </p:nvGrpSpPr>
        <p:grpSpPr bwMode="auto">
          <a:xfrm>
            <a:off x="128954" y="1055689"/>
            <a:ext cx="8332177" cy="5775325"/>
            <a:chOff x="81" y="665"/>
            <a:chExt cx="5249" cy="3638"/>
          </a:xfrm>
        </p:grpSpPr>
        <p:sp>
          <p:nvSpPr>
            <p:cNvPr id="4" name="McK Measure" hidden="1"/>
            <p:cNvSpPr txBox="1">
              <a:spLocks noChangeArrowheads="1"/>
            </p:cNvSpPr>
            <p:nvPr userDrawn="1"/>
          </p:nvSpPr>
          <p:spPr bwMode="auto">
            <a:xfrm>
              <a:off x="221" y="665"/>
              <a:ext cx="5075" cy="154"/>
            </a:xfrm>
            <a:prstGeom prst="rect">
              <a:avLst/>
            </a:prstGeom>
            <a:noFill/>
            <a:ln>
              <a:noFill/>
            </a:ln>
            <a:effectLst/>
            <a:extLst/>
          </p:spPr>
          <p:txBody>
            <a:bodyPr lIns="0" tIns="0" rIns="0" bIns="0">
              <a:spAutoFit/>
            </a:bodyPr>
            <a:lstStyle>
              <a:lvl1pPr defTabSz="912813">
                <a:defRPr>
                  <a:solidFill>
                    <a:schemeClr val="tx1"/>
                  </a:solidFill>
                  <a:latin typeface="Arial" pitchFamily="34" charset="0"/>
                </a:defRPr>
              </a:lvl1pPr>
              <a:lvl2pPr defTabSz="912813">
                <a:defRPr>
                  <a:solidFill>
                    <a:schemeClr val="tx1"/>
                  </a:solidFill>
                  <a:latin typeface="Arial" pitchFamily="34" charset="0"/>
                </a:defRPr>
              </a:lvl2pPr>
              <a:lvl3pPr marL="912813" defTabSz="912813">
                <a:defRPr>
                  <a:solidFill>
                    <a:schemeClr val="tx1"/>
                  </a:solidFill>
                  <a:latin typeface="Arial" pitchFamily="34" charset="0"/>
                </a:defRPr>
              </a:lvl3pPr>
              <a:lvl4pPr defTabSz="912813">
                <a:defRPr>
                  <a:solidFill>
                    <a:schemeClr val="tx1"/>
                  </a:solidFill>
                  <a:latin typeface="Arial" pitchFamily="34" charset="0"/>
                </a:defRPr>
              </a:lvl4pPr>
              <a:lvl5pPr defTabSz="912813">
                <a:defRPr>
                  <a:solidFill>
                    <a:schemeClr val="tx1"/>
                  </a:solidFill>
                  <a:latin typeface="Arial" pitchFamily="34" charset="0"/>
                </a:defRPr>
              </a:lvl5pPr>
              <a:lvl6pPr defTabSz="912813" fontAlgn="base">
                <a:spcBef>
                  <a:spcPct val="0"/>
                </a:spcBef>
                <a:spcAft>
                  <a:spcPct val="0"/>
                </a:spcAft>
                <a:defRPr>
                  <a:solidFill>
                    <a:schemeClr val="tx1"/>
                  </a:solidFill>
                  <a:latin typeface="Arial" pitchFamily="34" charset="0"/>
                </a:defRPr>
              </a:lvl6pPr>
              <a:lvl7pPr defTabSz="912813" fontAlgn="base">
                <a:spcBef>
                  <a:spcPct val="0"/>
                </a:spcBef>
                <a:spcAft>
                  <a:spcPct val="0"/>
                </a:spcAft>
                <a:defRPr>
                  <a:solidFill>
                    <a:schemeClr val="tx1"/>
                  </a:solidFill>
                  <a:latin typeface="Arial" pitchFamily="34" charset="0"/>
                </a:defRPr>
              </a:lvl7pPr>
              <a:lvl8pPr defTabSz="912813" fontAlgn="base">
                <a:spcBef>
                  <a:spcPct val="0"/>
                </a:spcBef>
                <a:spcAft>
                  <a:spcPct val="0"/>
                </a:spcAft>
                <a:defRPr>
                  <a:solidFill>
                    <a:schemeClr val="tx1"/>
                  </a:solidFill>
                  <a:latin typeface="Arial" pitchFamily="34" charset="0"/>
                </a:defRPr>
              </a:lvl8pPr>
              <a:lvl9pPr defTabSz="912813" fontAlgn="base">
                <a:spcBef>
                  <a:spcPct val="0"/>
                </a:spcBef>
                <a:spcAft>
                  <a:spcPct val="0"/>
                </a:spcAft>
                <a:defRPr>
                  <a:solidFill>
                    <a:schemeClr val="tx1"/>
                  </a:solidFill>
                  <a:latin typeface="Arial" pitchFamily="34" charset="0"/>
                </a:defRPr>
              </a:lvl9pPr>
            </a:lstStyle>
            <a:p>
              <a:pPr>
                <a:defRPr/>
              </a:pPr>
              <a:r>
                <a:rPr lang="en-AU" sz="1600" dirty="0">
                  <a:solidFill>
                    <a:srgbClr val="000000"/>
                  </a:solidFill>
                </a:rPr>
                <a:t>Unit of measure</a:t>
              </a:r>
            </a:p>
          </p:txBody>
        </p:sp>
        <p:sp>
          <p:nvSpPr>
            <p:cNvPr id="5" name="McK Footnote" hidden="1"/>
            <p:cNvSpPr txBox="1">
              <a:spLocks noChangeArrowheads="1"/>
            </p:cNvSpPr>
            <p:nvPr userDrawn="1"/>
          </p:nvSpPr>
          <p:spPr bwMode="auto">
            <a:xfrm>
              <a:off x="81" y="4047"/>
              <a:ext cx="5249" cy="256"/>
            </a:xfrm>
            <a:prstGeom prst="rect">
              <a:avLst/>
            </a:prstGeom>
            <a:noFill/>
            <a:ln>
              <a:noFill/>
            </a:ln>
            <a:effectLst/>
            <a:extLst/>
          </p:spPr>
          <p:txBody>
            <a:bodyPr lIns="0" tIns="0" rIns="0" bIns="0" anchor="b">
              <a:spAutoFit/>
            </a:bodyPr>
            <a:lstStyle>
              <a:lvl1pPr marL="585788" indent="-585788" defTabSz="912813">
                <a:tabLst>
                  <a:tab pos="544513" algn="r"/>
                </a:tabLst>
                <a:defRPr>
                  <a:solidFill>
                    <a:schemeClr val="tx1"/>
                  </a:solidFill>
                  <a:latin typeface="Arial" pitchFamily="34" charset="0"/>
                </a:defRPr>
              </a:lvl1pPr>
              <a:lvl2pPr marL="1052513" defTabSz="912813">
                <a:tabLst>
                  <a:tab pos="544513" algn="r"/>
                </a:tabLst>
                <a:defRPr>
                  <a:solidFill>
                    <a:schemeClr val="tx1"/>
                  </a:solidFill>
                  <a:latin typeface="Arial" pitchFamily="34" charset="0"/>
                </a:defRPr>
              </a:lvl2pPr>
              <a:lvl3pPr marL="1243013" defTabSz="912813">
                <a:tabLst>
                  <a:tab pos="544513" algn="r"/>
                </a:tabLst>
                <a:defRPr>
                  <a:solidFill>
                    <a:schemeClr val="tx1"/>
                  </a:solidFill>
                  <a:latin typeface="Arial" pitchFamily="34" charset="0"/>
                </a:defRPr>
              </a:lvl3pPr>
              <a:lvl4pPr marL="1433513" defTabSz="912813">
                <a:tabLst>
                  <a:tab pos="544513" algn="r"/>
                </a:tabLst>
                <a:defRPr>
                  <a:solidFill>
                    <a:schemeClr val="tx1"/>
                  </a:solidFill>
                  <a:latin typeface="Arial" pitchFamily="34" charset="0"/>
                </a:defRPr>
              </a:lvl4pPr>
              <a:lvl5pPr defTabSz="912813">
                <a:tabLst>
                  <a:tab pos="544513" algn="r"/>
                </a:tabLst>
                <a:defRPr>
                  <a:solidFill>
                    <a:schemeClr val="tx1"/>
                  </a:solidFill>
                  <a:latin typeface="Arial" pitchFamily="34" charset="0"/>
                </a:defRPr>
              </a:lvl5pPr>
              <a:lvl6pPr defTabSz="912813" fontAlgn="base">
                <a:spcBef>
                  <a:spcPct val="0"/>
                </a:spcBef>
                <a:spcAft>
                  <a:spcPct val="0"/>
                </a:spcAft>
                <a:tabLst>
                  <a:tab pos="544513" algn="r"/>
                </a:tabLst>
                <a:defRPr>
                  <a:solidFill>
                    <a:schemeClr val="tx1"/>
                  </a:solidFill>
                  <a:latin typeface="Arial" pitchFamily="34" charset="0"/>
                </a:defRPr>
              </a:lvl6pPr>
              <a:lvl7pPr defTabSz="912813" fontAlgn="base">
                <a:spcBef>
                  <a:spcPct val="0"/>
                </a:spcBef>
                <a:spcAft>
                  <a:spcPct val="0"/>
                </a:spcAft>
                <a:tabLst>
                  <a:tab pos="544513" algn="r"/>
                </a:tabLst>
                <a:defRPr>
                  <a:solidFill>
                    <a:schemeClr val="tx1"/>
                  </a:solidFill>
                  <a:latin typeface="Arial" pitchFamily="34" charset="0"/>
                </a:defRPr>
              </a:lvl7pPr>
              <a:lvl8pPr defTabSz="912813" fontAlgn="base">
                <a:spcBef>
                  <a:spcPct val="0"/>
                </a:spcBef>
                <a:spcAft>
                  <a:spcPct val="0"/>
                </a:spcAft>
                <a:tabLst>
                  <a:tab pos="544513" algn="r"/>
                </a:tabLst>
                <a:defRPr>
                  <a:solidFill>
                    <a:schemeClr val="tx1"/>
                  </a:solidFill>
                  <a:latin typeface="Arial" pitchFamily="34" charset="0"/>
                </a:defRPr>
              </a:lvl8pPr>
              <a:lvl9pPr defTabSz="912813" fontAlgn="base">
                <a:spcBef>
                  <a:spcPct val="0"/>
                </a:spcBef>
                <a:spcAft>
                  <a:spcPct val="0"/>
                </a:spcAft>
                <a:tabLst>
                  <a:tab pos="544513" algn="r"/>
                </a:tabLst>
                <a:defRPr>
                  <a:solidFill>
                    <a:schemeClr val="tx1"/>
                  </a:solidFill>
                  <a:latin typeface="Arial" pitchFamily="34" charset="0"/>
                </a:defRPr>
              </a:lvl9pPr>
            </a:lstStyle>
            <a:p>
              <a:pPr>
                <a:defRPr/>
              </a:pPr>
              <a:r>
                <a:rPr lang="en-AU" sz="1200" dirty="0">
                  <a:solidFill>
                    <a:srgbClr val="000000"/>
                  </a:solidFill>
                </a:rPr>
                <a:t>	*	Footnote</a:t>
              </a:r>
            </a:p>
            <a:p>
              <a:pPr>
                <a:spcBef>
                  <a:spcPct val="20000"/>
                </a:spcBef>
                <a:defRPr/>
              </a:pPr>
              <a:r>
                <a:rPr lang="en-AU" sz="1200" dirty="0">
                  <a:solidFill>
                    <a:srgbClr val="000000"/>
                  </a:solidFill>
                </a:rPr>
                <a:t>Source:		Source</a:t>
              </a:r>
            </a:p>
          </p:txBody>
        </p:sp>
      </p:grpSp>
      <p:sp>
        <p:nvSpPr>
          <p:cNvPr id="6" name="Working Draft" hidden="1"/>
          <p:cNvSpPr txBox="1">
            <a:spLocks noChangeArrowheads="1"/>
          </p:cNvSpPr>
          <p:nvPr>
            <p:custDataLst>
              <p:tags r:id="rId2"/>
            </p:custDataLst>
          </p:nvPr>
        </p:nvSpPr>
        <p:spPr bwMode="auto">
          <a:xfrm rot="5400000">
            <a:off x="8208842" y="2747041"/>
            <a:ext cx="1729641"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600" dirty="0">
                <a:solidFill>
                  <a:srgbClr val="000000"/>
                </a:solidFill>
              </a:rPr>
              <a:t>Working Draft - Last Modified 03.02.2009 18:56:10</a:t>
            </a:r>
            <a:endParaRPr lang="en-AU" sz="600" dirty="0">
              <a:solidFill>
                <a:srgbClr val="000000"/>
              </a:solidFill>
            </a:endParaRPr>
          </a:p>
        </p:txBody>
      </p:sp>
      <p:sp>
        <p:nvSpPr>
          <p:cNvPr id="7" name="Printed" hidden="1"/>
          <p:cNvSpPr txBox="1">
            <a:spLocks noChangeArrowheads="1"/>
          </p:cNvSpPr>
          <p:nvPr>
            <p:custDataLst>
              <p:tags r:id="rId3"/>
            </p:custDataLst>
          </p:nvPr>
        </p:nvSpPr>
        <p:spPr bwMode="auto">
          <a:xfrm rot="5400000">
            <a:off x="8585547" y="4291678"/>
            <a:ext cx="976229"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600" dirty="0">
                <a:solidFill>
                  <a:srgbClr val="000000"/>
                </a:solidFill>
              </a:rPr>
              <a:t>Printed 18.07.2008 13:03:31</a:t>
            </a:r>
          </a:p>
        </p:txBody>
      </p:sp>
      <p:graphicFrame>
        <p:nvGraphicFramePr>
          <p:cNvPr id="8" name="AutoShape 40"/>
          <p:cNvGraphicFramePr>
            <a:graphicFrameLocks/>
          </p:cNvGraphicFramePr>
          <p:nvPr>
            <p:custDataLst>
              <p:tags r:id="rId4"/>
            </p:custDataLst>
          </p:nvPr>
        </p:nvGraphicFramePr>
        <p:xfrm>
          <a:off x="0" y="0"/>
          <a:ext cx="158262" cy="158750"/>
        </p:xfrm>
        <a:graphic>
          <a:graphicData uri="http://schemas.openxmlformats.org/presentationml/2006/ole">
            <p:oleObj spid="_x0000_s18052" name="think-cell Slide" r:id="rId11" imgW="0" imgH="0" progId="">
              <p:embed/>
            </p:oleObj>
          </a:graphicData>
        </a:graphic>
      </p:graphicFrame>
      <p:graphicFrame>
        <p:nvGraphicFramePr>
          <p:cNvPr id="9" name="Object 41"/>
          <p:cNvGraphicFramePr>
            <a:graphicFrameLocks noChangeAspect="1"/>
          </p:cNvGraphicFramePr>
          <p:nvPr/>
        </p:nvGraphicFramePr>
        <p:xfrm>
          <a:off x="0" y="838200"/>
          <a:ext cx="9144000" cy="76200"/>
        </p:xfrm>
        <a:graphic>
          <a:graphicData uri="http://schemas.openxmlformats.org/presentationml/2006/ole">
            <p:oleObj spid="_x0000_s18053" name="Фотография Photo Editor" r:id="rId12" imgW="14270442" imgH="142933" progId="">
              <p:embed/>
            </p:oleObj>
          </a:graphicData>
        </a:graphic>
      </p:graphicFrame>
      <p:sp>
        <p:nvSpPr>
          <p:cNvPr id="10" name="Rectangle 14"/>
          <p:cNvSpPr>
            <a:spLocks noChangeArrowheads="1"/>
          </p:cNvSpPr>
          <p:nvPr>
            <p:custDataLst>
              <p:tags r:id="rId5"/>
            </p:custDataLst>
          </p:nvPr>
        </p:nvSpPr>
        <p:spPr bwMode="auto">
          <a:xfrm>
            <a:off x="0" y="915989"/>
            <a:ext cx="9144000" cy="53975"/>
          </a:xfrm>
          <a:prstGeom prst="rect">
            <a:avLst/>
          </a:prstGeom>
          <a:gradFill rotWithShape="1">
            <a:gsLst>
              <a:gs pos="0">
                <a:srgbClr val="89BA00"/>
              </a:gs>
              <a:gs pos="100000">
                <a:srgbClr val="008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31863"/>
            <a:endParaRPr lang="en-US" sz="1600">
              <a:solidFill>
                <a:srgbClr val="000000"/>
              </a:solidFill>
            </a:endParaRPr>
          </a:p>
        </p:txBody>
      </p:sp>
      <p:graphicFrame>
        <p:nvGraphicFramePr>
          <p:cNvPr id="11" name="Object 42"/>
          <p:cNvGraphicFramePr>
            <a:graphicFrameLocks noChangeAspect="1"/>
          </p:cNvGraphicFramePr>
          <p:nvPr/>
        </p:nvGraphicFramePr>
        <p:xfrm>
          <a:off x="7184782" y="152400"/>
          <a:ext cx="1855177" cy="495300"/>
        </p:xfrm>
        <a:graphic>
          <a:graphicData uri="http://schemas.openxmlformats.org/presentationml/2006/ole">
            <p:oleObj spid="_x0000_s18054" name="Фотография Photo Editor" r:id="rId13" imgW="4172532" imgH="1114581" progId="">
              <p:embed/>
            </p:oleObj>
          </a:graphicData>
        </a:graphic>
      </p:graphicFrame>
      <p:grpSp>
        <p:nvGrpSpPr>
          <p:cNvPr id="12" name="McK Slide Elements"/>
          <p:cNvGrpSpPr>
            <a:grpSpLocks/>
          </p:cNvGrpSpPr>
          <p:nvPr/>
        </p:nvGrpSpPr>
        <p:grpSpPr bwMode="auto">
          <a:xfrm>
            <a:off x="128954" y="1055689"/>
            <a:ext cx="8332177" cy="5775325"/>
            <a:chOff x="81" y="665"/>
            <a:chExt cx="5249" cy="3638"/>
          </a:xfrm>
        </p:grpSpPr>
        <p:sp>
          <p:nvSpPr>
            <p:cNvPr id="13" name="McK Measure" hidden="1"/>
            <p:cNvSpPr txBox="1">
              <a:spLocks noChangeArrowheads="1"/>
            </p:cNvSpPr>
            <p:nvPr userDrawn="1"/>
          </p:nvSpPr>
          <p:spPr bwMode="auto">
            <a:xfrm>
              <a:off x="221" y="665"/>
              <a:ext cx="5075" cy="154"/>
            </a:xfrm>
            <a:prstGeom prst="rect">
              <a:avLst/>
            </a:prstGeom>
            <a:noFill/>
            <a:ln>
              <a:noFill/>
            </a:ln>
            <a:effectLst/>
            <a:extLst/>
          </p:spPr>
          <p:txBody>
            <a:bodyPr lIns="0" tIns="0" rIns="0" bIns="0">
              <a:spAutoFit/>
            </a:bodyPr>
            <a:lstStyle>
              <a:lvl1pPr defTabSz="912813">
                <a:defRPr>
                  <a:solidFill>
                    <a:schemeClr val="tx1"/>
                  </a:solidFill>
                  <a:latin typeface="Arial" pitchFamily="34" charset="0"/>
                </a:defRPr>
              </a:lvl1pPr>
              <a:lvl2pPr defTabSz="912813">
                <a:defRPr>
                  <a:solidFill>
                    <a:schemeClr val="tx1"/>
                  </a:solidFill>
                  <a:latin typeface="Arial" pitchFamily="34" charset="0"/>
                </a:defRPr>
              </a:lvl2pPr>
              <a:lvl3pPr marL="912813" defTabSz="912813">
                <a:defRPr>
                  <a:solidFill>
                    <a:schemeClr val="tx1"/>
                  </a:solidFill>
                  <a:latin typeface="Arial" pitchFamily="34" charset="0"/>
                </a:defRPr>
              </a:lvl3pPr>
              <a:lvl4pPr defTabSz="912813">
                <a:defRPr>
                  <a:solidFill>
                    <a:schemeClr val="tx1"/>
                  </a:solidFill>
                  <a:latin typeface="Arial" pitchFamily="34" charset="0"/>
                </a:defRPr>
              </a:lvl4pPr>
              <a:lvl5pPr defTabSz="912813">
                <a:defRPr>
                  <a:solidFill>
                    <a:schemeClr val="tx1"/>
                  </a:solidFill>
                  <a:latin typeface="Arial" pitchFamily="34" charset="0"/>
                </a:defRPr>
              </a:lvl5pPr>
              <a:lvl6pPr defTabSz="912813" fontAlgn="base">
                <a:spcBef>
                  <a:spcPct val="0"/>
                </a:spcBef>
                <a:spcAft>
                  <a:spcPct val="0"/>
                </a:spcAft>
                <a:defRPr>
                  <a:solidFill>
                    <a:schemeClr val="tx1"/>
                  </a:solidFill>
                  <a:latin typeface="Arial" pitchFamily="34" charset="0"/>
                </a:defRPr>
              </a:lvl6pPr>
              <a:lvl7pPr defTabSz="912813" fontAlgn="base">
                <a:spcBef>
                  <a:spcPct val="0"/>
                </a:spcBef>
                <a:spcAft>
                  <a:spcPct val="0"/>
                </a:spcAft>
                <a:defRPr>
                  <a:solidFill>
                    <a:schemeClr val="tx1"/>
                  </a:solidFill>
                  <a:latin typeface="Arial" pitchFamily="34" charset="0"/>
                </a:defRPr>
              </a:lvl7pPr>
              <a:lvl8pPr defTabSz="912813" fontAlgn="base">
                <a:spcBef>
                  <a:spcPct val="0"/>
                </a:spcBef>
                <a:spcAft>
                  <a:spcPct val="0"/>
                </a:spcAft>
                <a:defRPr>
                  <a:solidFill>
                    <a:schemeClr val="tx1"/>
                  </a:solidFill>
                  <a:latin typeface="Arial" pitchFamily="34" charset="0"/>
                </a:defRPr>
              </a:lvl8pPr>
              <a:lvl9pPr defTabSz="912813" fontAlgn="base">
                <a:spcBef>
                  <a:spcPct val="0"/>
                </a:spcBef>
                <a:spcAft>
                  <a:spcPct val="0"/>
                </a:spcAft>
                <a:defRPr>
                  <a:solidFill>
                    <a:schemeClr val="tx1"/>
                  </a:solidFill>
                  <a:latin typeface="Arial" pitchFamily="34" charset="0"/>
                </a:defRPr>
              </a:lvl9pPr>
            </a:lstStyle>
            <a:p>
              <a:pPr>
                <a:defRPr/>
              </a:pPr>
              <a:r>
                <a:rPr lang="en-AU" sz="1600" dirty="0">
                  <a:solidFill>
                    <a:srgbClr val="000000"/>
                  </a:solidFill>
                </a:rPr>
                <a:t>Unit of measure</a:t>
              </a:r>
            </a:p>
          </p:txBody>
        </p:sp>
        <p:sp>
          <p:nvSpPr>
            <p:cNvPr id="14" name="McK Footnote" hidden="1"/>
            <p:cNvSpPr txBox="1">
              <a:spLocks noChangeArrowheads="1"/>
            </p:cNvSpPr>
            <p:nvPr userDrawn="1"/>
          </p:nvSpPr>
          <p:spPr bwMode="auto">
            <a:xfrm>
              <a:off x="81" y="4047"/>
              <a:ext cx="5249" cy="256"/>
            </a:xfrm>
            <a:prstGeom prst="rect">
              <a:avLst/>
            </a:prstGeom>
            <a:noFill/>
            <a:ln>
              <a:noFill/>
            </a:ln>
            <a:effectLst/>
            <a:extLst/>
          </p:spPr>
          <p:txBody>
            <a:bodyPr lIns="0" tIns="0" rIns="0" bIns="0" anchor="b">
              <a:spAutoFit/>
            </a:bodyPr>
            <a:lstStyle>
              <a:lvl1pPr marL="585788" indent="-585788" defTabSz="912813">
                <a:tabLst>
                  <a:tab pos="544513" algn="r"/>
                </a:tabLst>
                <a:defRPr>
                  <a:solidFill>
                    <a:schemeClr val="tx1"/>
                  </a:solidFill>
                  <a:latin typeface="Arial" pitchFamily="34" charset="0"/>
                </a:defRPr>
              </a:lvl1pPr>
              <a:lvl2pPr marL="1052513" defTabSz="912813">
                <a:tabLst>
                  <a:tab pos="544513" algn="r"/>
                </a:tabLst>
                <a:defRPr>
                  <a:solidFill>
                    <a:schemeClr val="tx1"/>
                  </a:solidFill>
                  <a:latin typeface="Arial" pitchFamily="34" charset="0"/>
                </a:defRPr>
              </a:lvl2pPr>
              <a:lvl3pPr marL="1243013" defTabSz="912813">
                <a:tabLst>
                  <a:tab pos="544513" algn="r"/>
                </a:tabLst>
                <a:defRPr>
                  <a:solidFill>
                    <a:schemeClr val="tx1"/>
                  </a:solidFill>
                  <a:latin typeface="Arial" pitchFamily="34" charset="0"/>
                </a:defRPr>
              </a:lvl3pPr>
              <a:lvl4pPr marL="1433513" defTabSz="912813">
                <a:tabLst>
                  <a:tab pos="544513" algn="r"/>
                </a:tabLst>
                <a:defRPr>
                  <a:solidFill>
                    <a:schemeClr val="tx1"/>
                  </a:solidFill>
                  <a:latin typeface="Arial" pitchFamily="34" charset="0"/>
                </a:defRPr>
              </a:lvl4pPr>
              <a:lvl5pPr defTabSz="912813">
                <a:tabLst>
                  <a:tab pos="544513" algn="r"/>
                </a:tabLst>
                <a:defRPr>
                  <a:solidFill>
                    <a:schemeClr val="tx1"/>
                  </a:solidFill>
                  <a:latin typeface="Arial" pitchFamily="34" charset="0"/>
                </a:defRPr>
              </a:lvl5pPr>
              <a:lvl6pPr defTabSz="912813" fontAlgn="base">
                <a:spcBef>
                  <a:spcPct val="0"/>
                </a:spcBef>
                <a:spcAft>
                  <a:spcPct val="0"/>
                </a:spcAft>
                <a:tabLst>
                  <a:tab pos="544513" algn="r"/>
                </a:tabLst>
                <a:defRPr>
                  <a:solidFill>
                    <a:schemeClr val="tx1"/>
                  </a:solidFill>
                  <a:latin typeface="Arial" pitchFamily="34" charset="0"/>
                </a:defRPr>
              </a:lvl6pPr>
              <a:lvl7pPr defTabSz="912813" fontAlgn="base">
                <a:spcBef>
                  <a:spcPct val="0"/>
                </a:spcBef>
                <a:spcAft>
                  <a:spcPct val="0"/>
                </a:spcAft>
                <a:tabLst>
                  <a:tab pos="544513" algn="r"/>
                </a:tabLst>
                <a:defRPr>
                  <a:solidFill>
                    <a:schemeClr val="tx1"/>
                  </a:solidFill>
                  <a:latin typeface="Arial" pitchFamily="34" charset="0"/>
                </a:defRPr>
              </a:lvl7pPr>
              <a:lvl8pPr defTabSz="912813" fontAlgn="base">
                <a:spcBef>
                  <a:spcPct val="0"/>
                </a:spcBef>
                <a:spcAft>
                  <a:spcPct val="0"/>
                </a:spcAft>
                <a:tabLst>
                  <a:tab pos="544513" algn="r"/>
                </a:tabLst>
                <a:defRPr>
                  <a:solidFill>
                    <a:schemeClr val="tx1"/>
                  </a:solidFill>
                  <a:latin typeface="Arial" pitchFamily="34" charset="0"/>
                </a:defRPr>
              </a:lvl8pPr>
              <a:lvl9pPr defTabSz="912813" fontAlgn="base">
                <a:spcBef>
                  <a:spcPct val="0"/>
                </a:spcBef>
                <a:spcAft>
                  <a:spcPct val="0"/>
                </a:spcAft>
                <a:tabLst>
                  <a:tab pos="544513" algn="r"/>
                </a:tabLst>
                <a:defRPr>
                  <a:solidFill>
                    <a:schemeClr val="tx1"/>
                  </a:solidFill>
                  <a:latin typeface="Arial" pitchFamily="34" charset="0"/>
                </a:defRPr>
              </a:lvl9pPr>
            </a:lstStyle>
            <a:p>
              <a:pPr>
                <a:defRPr/>
              </a:pPr>
              <a:r>
                <a:rPr lang="en-AU" sz="1200" dirty="0">
                  <a:solidFill>
                    <a:srgbClr val="000000"/>
                  </a:solidFill>
                </a:rPr>
                <a:t>	*	Footnote</a:t>
              </a:r>
            </a:p>
            <a:p>
              <a:pPr>
                <a:spcBef>
                  <a:spcPct val="20000"/>
                </a:spcBef>
                <a:defRPr/>
              </a:pPr>
              <a:r>
                <a:rPr lang="en-AU" sz="1200" dirty="0">
                  <a:solidFill>
                    <a:srgbClr val="000000"/>
                  </a:solidFill>
                </a:rPr>
                <a:t>Source:		Source</a:t>
              </a:r>
            </a:p>
          </p:txBody>
        </p:sp>
      </p:grpSp>
      <p:sp>
        <p:nvSpPr>
          <p:cNvPr id="15" name="Working Draft" hidden="1"/>
          <p:cNvSpPr txBox="1">
            <a:spLocks noChangeArrowheads="1"/>
          </p:cNvSpPr>
          <p:nvPr>
            <p:custDataLst>
              <p:tags r:id="rId6"/>
            </p:custDataLst>
          </p:nvPr>
        </p:nvSpPr>
        <p:spPr bwMode="auto">
          <a:xfrm rot="5400000">
            <a:off x="8208842" y="2747041"/>
            <a:ext cx="1729641"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600" dirty="0">
                <a:solidFill>
                  <a:srgbClr val="000000"/>
                </a:solidFill>
              </a:rPr>
              <a:t>Working Draft - Last Modified 03.02.2009 18:56:10</a:t>
            </a:r>
            <a:endParaRPr lang="en-AU" sz="600" dirty="0">
              <a:solidFill>
                <a:srgbClr val="000000"/>
              </a:solidFill>
            </a:endParaRPr>
          </a:p>
        </p:txBody>
      </p:sp>
      <p:sp>
        <p:nvSpPr>
          <p:cNvPr id="16" name="Printed" hidden="1"/>
          <p:cNvSpPr txBox="1">
            <a:spLocks noChangeArrowheads="1"/>
          </p:cNvSpPr>
          <p:nvPr>
            <p:custDataLst>
              <p:tags r:id="rId7"/>
            </p:custDataLst>
          </p:nvPr>
        </p:nvSpPr>
        <p:spPr bwMode="auto">
          <a:xfrm rot="5400000">
            <a:off x="8585547" y="4291678"/>
            <a:ext cx="976229"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600" dirty="0">
                <a:solidFill>
                  <a:srgbClr val="000000"/>
                </a:solidFill>
              </a:rPr>
              <a:t>Printed 18.07.2008 13:03:31</a:t>
            </a:r>
          </a:p>
        </p:txBody>
      </p:sp>
      <p:graphicFrame>
        <p:nvGraphicFramePr>
          <p:cNvPr id="17" name="AutoShape 5"/>
          <p:cNvGraphicFramePr>
            <a:graphicFrameLocks/>
          </p:cNvGraphicFramePr>
          <p:nvPr>
            <p:custDataLst>
              <p:tags r:id="rId8"/>
            </p:custDataLst>
          </p:nvPr>
        </p:nvGraphicFramePr>
        <p:xfrm>
          <a:off x="0" y="0"/>
          <a:ext cx="158262" cy="158750"/>
        </p:xfrm>
        <a:graphic>
          <a:graphicData uri="http://schemas.openxmlformats.org/presentationml/2006/ole">
            <p:oleObj spid="_x0000_s18055" name="think-cell Slide" r:id="rId14" imgW="0" imgH="0" progId="">
              <p:embed/>
            </p:oleObj>
          </a:graphicData>
        </a:graphic>
      </p:graphicFrame>
      <p:graphicFrame>
        <p:nvGraphicFramePr>
          <p:cNvPr id="18" name="Object 6"/>
          <p:cNvGraphicFramePr>
            <a:graphicFrameLocks noChangeAspect="1"/>
          </p:cNvGraphicFramePr>
          <p:nvPr/>
        </p:nvGraphicFramePr>
        <p:xfrm>
          <a:off x="0" y="838200"/>
          <a:ext cx="9144000" cy="76200"/>
        </p:xfrm>
        <a:graphic>
          <a:graphicData uri="http://schemas.openxmlformats.org/presentationml/2006/ole">
            <p:oleObj spid="_x0000_s18056" name="Фотография Photo Editor" r:id="rId15" imgW="14270442" imgH="142933" progId="">
              <p:embed/>
            </p:oleObj>
          </a:graphicData>
        </a:graphic>
      </p:graphicFrame>
      <p:sp>
        <p:nvSpPr>
          <p:cNvPr id="19" name="Rectangle 14"/>
          <p:cNvSpPr>
            <a:spLocks noChangeArrowheads="1"/>
          </p:cNvSpPr>
          <p:nvPr>
            <p:custDataLst>
              <p:tags r:id="rId9"/>
            </p:custDataLst>
          </p:nvPr>
        </p:nvSpPr>
        <p:spPr bwMode="auto">
          <a:xfrm>
            <a:off x="0" y="915989"/>
            <a:ext cx="9144000" cy="53975"/>
          </a:xfrm>
          <a:prstGeom prst="rect">
            <a:avLst/>
          </a:prstGeom>
          <a:gradFill rotWithShape="1">
            <a:gsLst>
              <a:gs pos="0">
                <a:srgbClr val="89BA00"/>
              </a:gs>
              <a:gs pos="100000">
                <a:srgbClr val="008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31863"/>
            <a:endParaRPr lang="en-US" sz="1600">
              <a:solidFill>
                <a:srgbClr val="000000"/>
              </a:solidFill>
            </a:endParaRPr>
          </a:p>
        </p:txBody>
      </p:sp>
      <p:graphicFrame>
        <p:nvGraphicFramePr>
          <p:cNvPr id="20" name="Object 7"/>
          <p:cNvGraphicFramePr>
            <a:graphicFrameLocks noChangeAspect="1"/>
          </p:cNvGraphicFramePr>
          <p:nvPr/>
        </p:nvGraphicFramePr>
        <p:xfrm>
          <a:off x="7184782" y="152400"/>
          <a:ext cx="1855177" cy="495300"/>
        </p:xfrm>
        <a:graphic>
          <a:graphicData uri="http://schemas.openxmlformats.org/presentationml/2006/ole">
            <p:oleObj spid="_x0000_s18057" name="Фотография Photo Editor" r:id="rId16" imgW="4172532" imgH="1114581" progId="">
              <p:embed/>
            </p:oleObj>
          </a:graphicData>
        </a:graphic>
      </p:graphicFrame>
      <p:sp>
        <p:nvSpPr>
          <p:cNvPr id="2" name="Заголовок 1"/>
          <p:cNvSpPr>
            <a:spLocks noGrp="1"/>
          </p:cNvSpPr>
          <p:nvPr>
            <p:ph type="title"/>
          </p:nvPr>
        </p:nvSpPr>
        <p:spPr/>
        <p:txBody>
          <a:bodyPr/>
          <a:lstStyle/>
          <a:p>
            <a:r>
              <a:rPr lang="ru-RU" smtClean="0"/>
              <a:t>Образец заголовка</a:t>
            </a:r>
            <a:endParaRPr lang="ru-RU"/>
          </a:p>
        </p:txBody>
      </p:sp>
      <p:sp>
        <p:nvSpPr>
          <p:cNvPr id="21" name="Rectangle 11"/>
          <p:cNvSpPr>
            <a:spLocks noGrp="1" noChangeArrowheads="1"/>
          </p:cNvSpPr>
          <p:nvPr>
            <p:ph type="ftr" sz="quarter" idx="10"/>
          </p:nvPr>
        </p:nvSpPr>
        <p:spPr/>
        <p:txBody>
          <a:bodyPr/>
          <a:lstStyle>
            <a:lvl1pPr eaLnBrk="0" hangingPunct="0">
              <a:lnSpc>
                <a:spcPct val="90000"/>
              </a:lnSpc>
              <a:defRPr/>
            </a:lvl1pPr>
          </a:lstStyle>
          <a:p>
            <a:pPr>
              <a:defRPr/>
            </a:pPr>
            <a:endParaRPr lang="ru-RU"/>
          </a:p>
        </p:txBody>
      </p:sp>
      <p:sp>
        <p:nvSpPr>
          <p:cNvPr id="22" name="Rectangle 12"/>
          <p:cNvSpPr>
            <a:spLocks noGrp="1" noChangeArrowheads="1"/>
          </p:cNvSpPr>
          <p:nvPr>
            <p:ph type="sldNum" sz="quarter" idx="11"/>
          </p:nvPr>
        </p:nvSpPr>
        <p:spPr/>
        <p:txBody>
          <a:bodyPr/>
          <a:lstStyle>
            <a:lvl1pPr eaLnBrk="0" hangingPunct="0">
              <a:lnSpc>
                <a:spcPct val="90000"/>
              </a:lnSpc>
              <a:defRPr/>
            </a:lvl1pPr>
          </a:lstStyle>
          <a:p>
            <a:pPr>
              <a:defRPr/>
            </a:pPr>
            <a:fld id="{48EA89C3-0125-47EC-9248-02778B7AF2AC}" type="slidenum">
              <a:rPr lang="ru-RU"/>
              <a:pPr>
                <a:defRPr/>
              </a:pPr>
              <a:t>‹#›</a:t>
            </a:fld>
            <a:endParaRPr lang="ru-RU" dirty="0"/>
          </a:p>
        </p:txBody>
      </p:sp>
    </p:spTree>
    <p:extLst>
      <p:ext uri="{BB962C8B-B14F-4D97-AF65-F5344CB8AC3E}">
        <p14:creationId xmlns:p14="http://schemas.microsoft.com/office/powerpoint/2010/main" xmlns="" val="163420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4A90F66-98FB-4CF4-BDF7-7255DD9B899C}" type="datetime1">
              <a:rPr lang="ru-RU" smtClean="0"/>
              <a:pPr>
                <a:defRPr/>
              </a:pPr>
              <a:t>16.12.2014</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48741B1-7E3A-4775-93E5-5EBC13A9E066}" type="slidenum">
              <a:rPr lang="ru-RU"/>
              <a:pPr>
                <a:defRPr/>
              </a:pPr>
              <a:t>‹#›</a:t>
            </a:fld>
            <a:endParaRPr lang="ru-RU"/>
          </a:p>
        </p:txBody>
      </p:sp>
    </p:spTree>
    <p:extLst>
      <p:ext uri="{BB962C8B-B14F-4D97-AF65-F5344CB8AC3E}">
        <p14:creationId xmlns:p14="http://schemas.microsoft.com/office/powerpoint/2010/main" xmlns="" val="296945807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сновной блок- 2 колонки">
    <p:spTree>
      <p:nvGrpSpPr>
        <p:cNvPr id="1" name=""/>
        <p:cNvGrpSpPr/>
        <p:nvPr/>
      </p:nvGrpSpPr>
      <p:grpSpPr>
        <a:xfrm>
          <a:off x="0" y="0"/>
          <a:ext cx="0" cy="0"/>
          <a:chOff x="0" y="0"/>
          <a:chExt cx="0" cy="0"/>
        </a:xfrm>
      </p:grpSpPr>
      <p:sp>
        <p:nvSpPr>
          <p:cNvPr id="20" name="Текст 19"/>
          <p:cNvSpPr>
            <a:spLocks noGrp="1"/>
          </p:cNvSpPr>
          <p:nvPr>
            <p:ph type="body" sz="quarter" idx="11"/>
          </p:nvPr>
        </p:nvSpPr>
        <p:spPr>
          <a:xfrm>
            <a:off x="606425" y="1484784"/>
            <a:ext cx="8043863" cy="647700"/>
          </a:xfrm>
          <a:prstGeom prst="rect">
            <a:avLst/>
          </a:prstGeom>
        </p:spPr>
        <p:txBody>
          <a:bodyPr/>
          <a:lstStyle>
            <a:lvl1pPr marL="0" indent="0" algn="just">
              <a:lnSpc>
                <a:spcPct val="150000"/>
              </a:lnSpc>
              <a:spcBef>
                <a:spcPts val="0"/>
              </a:spcBef>
              <a:defRPr sz="1050">
                <a:solidFill>
                  <a:srgbClr val="7F7F7F"/>
                </a:solidFill>
                <a:latin typeface="Arial" pitchFamily="34" charset="0"/>
                <a:cs typeface="Arial" pitchFamily="34" charset="0"/>
              </a:defRPr>
            </a:lvl1pPr>
            <a:lvl2pPr>
              <a:defRPr sz="1050">
                <a:latin typeface="Arial" pitchFamily="34" charset="0"/>
                <a:cs typeface="Arial" pitchFamily="34" charset="0"/>
              </a:defRPr>
            </a:lvl2pPr>
            <a:lvl3pPr>
              <a:defRPr sz="1050">
                <a:latin typeface="Arial" pitchFamily="34" charset="0"/>
                <a:cs typeface="Arial" pitchFamily="34" charset="0"/>
              </a:defRPr>
            </a:lvl3pPr>
            <a:lvl4pPr>
              <a:defRPr sz="1050">
                <a:latin typeface="Arial" pitchFamily="34" charset="0"/>
                <a:cs typeface="Arial" pitchFamily="34" charset="0"/>
              </a:defRPr>
            </a:lvl4pPr>
            <a:lvl5pPr>
              <a:defRPr sz="1050">
                <a:latin typeface="Arial" pitchFamily="34" charset="0"/>
                <a:cs typeface="Arial" pitchFamily="34" charset="0"/>
              </a:defRPr>
            </a:lvl5pPr>
          </a:lstStyle>
          <a:p>
            <a:pPr lvl="0"/>
            <a:r>
              <a:rPr lang="ru-RU" smtClean="0"/>
              <a:t>Образец текста</a:t>
            </a:r>
          </a:p>
        </p:txBody>
      </p:sp>
      <p:sp>
        <p:nvSpPr>
          <p:cNvPr id="18" name="Заголовок 17"/>
          <p:cNvSpPr>
            <a:spLocks noGrp="1"/>
          </p:cNvSpPr>
          <p:nvPr>
            <p:ph type="title"/>
          </p:nvPr>
        </p:nvSpPr>
        <p:spPr>
          <a:xfrm>
            <a:off x="606425" y="269776"/>
            <a:ext cx="5981799" cy="494928"/>
          </a:xfrm>
          <a:prstGeom prst="rect">
            <a:avLst/>
          </a:prstGeom>
        </p:spPr>
        <p:txBody>
          <a:bodyPr/>
          <a:lstStyle>
            <a:lvl1pPr algn="l">
              <a:lnSpc>
                <a:spcPct val="150000"/>
              </a:lnSpc>
              <a:defRPr sz="2600" b="1" i="0" cap="all" baseline="0">
                <a:solidFill>
                  <a:srgbClr val="E6801A"/>
                </a:solidFill>
                <a:latin typeface="Arial" pitchFamily="34" charset="0"/>
                <a:cs typeface="Arial" pitchFamily="34" charset="0"/>
              </a:defRPr>
            </a:lvl1pPr>
          </a:lstStyle>
          <a:p>
            <a:r>
              <a:rPr lang="ru-RU" smtClean="0"/>
              <a:t>Образец заголовка</a:t>
            </a:r>
            <a:endParaRPr lang="ru-RU" dirty="0"/>
          </a:p>
        </p:txBody>
      </p:sp>
      <p:sp>
        <p:nvSpPr>
          <p:cNvPr id="17" name="Рисунок 16"/>
          <p:cNvSpPr>
            <a:spLocks noGrp="1"/>
          </p:cNvSpPr>
          <p:nvPr>
            <p:ph type="pic" sz="quarter" idx="10"/>
          </p:nvPr>
        </p:nvSpPr>
        <p:spPr>
          <a:xfrm>
            <a:off x="683568" y="2276872"/>
            <a:ext cx="7848873" cy="2088232"/>
          </a:xfrm>
          <a:prstGeom prst="rect">
            <a:avLst/>
          </a:prstGeom>
        </p:spPr>
        <p:txBody>
          <a:bodyPr/>
          <a:lstStyle>
            <a:lvl1pPr marL="0" indent="0" algn="l">
              <a:buNone/>
              <a:defRPr>
                <a:solidFill>
                  <a:srgbClr val="E6801A"/>
                </a:solidFill>
                <a:latin typeface="Arial" pitchFamily="34" charset="0"/>
                <a:cs typeface="Arial" pitchFamily="34" charset="0"/>
              </a:defRPr>
            </a:lvl1pPr>
          </a:lstStyle>
          <a:p>
            <a:pPr lvl="0"/>
            <a:r>
              <a:rPr lang="ru-RU" noProof="0" smtClean="0"/>
              <a:t>Вставка рисунка</a:t>
            </a:r>
            <a:endParaRPr lang="ru-RU" noProof="0" dirty="0"/>
          </a:p>
        </p:txBody>
      </p:sp>
      <p:sp>
        <p:nvSpPr>
          <p:cNvPr id="21" name="Текст 19"/>
          <p:cNvSpPr>
            <a:spLocks noGrp="1"/>
          </p:cNvSpPr>
          <p:nvPr>
            <p:ph type="body" sz="quarter" idx="12"/>
          </p:nvPr>
        </p:nvSpPr>
        <p:spPr>
          <a:xfrm>
            <a:off x="606425" y="4602872"/>
            <a:ext cx="3772800" cy="1274400"/>
          </a:xfrm>
          <a:prstGeom prst="rect">
            <a:avLst/>
          </a:prstGeom>
        </p:spPr>
        <p:txBody>
          <a:bodyPr/>
          <a:lstStyle>
            <a:lvl1pPr marL="0" indent="0" algn="just">
              <a:lnSpc>
                <a:spcPct val="150000"/>
              </a:lnSpc>
              <a:spcBef>
                <a:spcPts val="0"/>
              </a:spcBef>
              <a:defRPr sz="1050" baseline="0">
                <a:solidFill>
                  <a:srgbClr val="7F7F7F"/>
                </a:solidFill>
                <a:latin typeface="Arial" pitchFamily="34" charset="0"/>
                <a:cs typeface="Arial" pitchFamily="34" charset="0"/>
              </a:defRPr>
            </a:lvl1pPr>
            <a:lvl2pPr>
              <a:defRPr sz="1050">
                <a:latin typeface="Arial" pitchFamily="34" charset="0"/>
                <a:cs typeface="Arial" pitchFamily="34" charset="0"/>
              </a:defRPr>
            </a:lvl2pPr>
            <a:lvl3pPr>
              <a:defRPr sz="1050">
                <a:latin typeface="Arial" pitchFamily="34" charset="0"/>
                <a:cs typeface="Arial" pitchFamily="34" charset="0"/>
              </a:defRPr>
            </a:lvl3pPr>
            <a:lvl4pPr>
              <a:defRPr sz="1050">
                <a:latin typeface="Arial" pitchFamily="34" charset="0"/>
                <a:cs typeface="Arial" pitchFamily="34" charset="0"/>
              </a:defRPr>
            </a:lvl4pPr>
            <a:lvl5pPr>
              <a:defRPr sz="1050">
                <a:latin typeface="Arial" pitchFamily="34" charset="0"/>
                <a:cs typeface="Arial" pitchFamily="34" charset="0"/>
              </a:defRPr>
            </a:lvl5pPr>
          </a:lstStyle>
          <a:p>
            <a:pPr lvl="0"/>
            <a:r>
              <a:rPr lang="ru-RU" smtClean="0"/>
              <a:t>Образец текста</a:t>
            </a:r>
          </a:p>
        </p:txBody>
      </p:sp>
      <p:sp>
        <p:nvSpPr>
          <p:cNvPr id="22" name="Текст 19"/>
          <p:cNvSpPr>
            <a:spLocks noGrp="1"/>
          </p:cNvSpPr>
          <p:nvPr>
            <p:ph type="body" sz="quarter" idx="13"/>
          </p:nvPr>
        </p:nvSpPr>
        <p:spPr>
          <a:xfrm>
            <a:off x="4877488" y="4602872"/>
            <a:ext cx="3772800" cy="1274400"/>
          </a:xfrm>
          <a:prstGeom prst="rect">
            <a:avLst/>
          </a:prstGeom>
        </p:spPr>
        <p:txBody>
          <a:bodyPr/>
          <a:lstStyle>
            <a:lvl1pPr marL="0" indent="0" algn="just">
              <a:lnSpc>
                <a:spcPct val="150000"/>
              </a:lnSpc>
              <a:spcBef>
                <a:spcPts val="0"/>
              </a:spcBef>
              <a:defRPr sz="1050">
                <a:solidFill>
                  <a:srgbClr val="7F7F7F"/>
                </a:solidFill>
                <a:latin typeface="Arial" pitchFamily="34" charset="0"/>
                <a:cs typeface="Arial" pitchFamily="34" charset="0"/>
              </a:defRPr>
            </a:lvl1pPr>
            <a:lvl2pPr>
              <a:defRPr sz="1050">
                <a:latin typeface="Arial" pitchFamily="34" charset="0"/>
                <a:cs typeface="Arial" pitchFamily="34" charset="0"/>
              </a:defRPr>
            </a:lvl2pPr>
            <a:lvl3pPr>
              <a:defRPr sz="1050">
                <a:latin typeface="Arial" pitchFamily="34" charset="0"/>
                <a:cs typeface="Arial" pitchFamily="34" charset="0"/>
              </a:defRPr>
            </a:lvl3pPr>
            <a:lvl4pPr>
              <a:defRPr sz="1050">
                <a:latin typeface="Arial" pitchFamily="34" charset="0"/>
                <a:cs typeface="Arial" pitchFamily="34" charset="0"/>
              </a:defRPr>
            </a:lvl4pPr>
            <a:lvl5pPr>
              <a:defRPr sz="1050">
                <a:latin typeface="Arial" pitchFamily="34" charset="0"/>
                <a:cs typeface="Arial" pitchFamily="34" charset="0"/>
              </a:defRPr>
            </a:lvl5pPr>
          </a:lstStyle>
          <a:p>
            <a:pPr lvl="0"/>
            <a:r>
              <a:rPr lang="ru-RU" smtClean="0"/>
              <a:t>Образец текста</a:t>
            </a:r>
          </a:p>
        </p:txBody>
      </p:sp>
      <p:sp>
        <p:nvSpPr>
          <p:cNvPr id="6" name="Текст 5"/>
          <p:cNvSpPr>
            <a:spLocks noGrp="1"/>
          </p:cNvSpPr>
          <p:nvPr>
            <p:ph type="body" sz="quarter" idx="14"/>
          </p:nvPr>
        </p:nvSpPr>
        <p:spPr>
          <a:xfrm>
            <a:off x="611188" y="981100"/>
            <a:ext cx="5976937" cy="503684"/>
          </a:xfrm>
          <a:prstGeom prst="rect">
            <a:avLst/>
          </a:prstGeom>
        </p:spPr>
        <p:txBody>
          <a:bodyPr/>
          <a:lstStyle>
            <a:lvl1pPr marL="0" indent="0">
              <a:spcBef>
                <a:spcPts val="0"/>
              </a:spcBef>
              <a:buNone/>
              <a:defRPr sz="1800" b="1" baseline="0">
                <a:solidFill>
                  <a:srgbClr val="E6801A"/>
                </a:solidFill>
                <a:latin typeface="Arial" pitchFamily="34" charset="0"/>
                <a:cs typeface="Arial" pitchFamily="34" charset="0"/>
              </a:defRPr>
            </a:lvl1pPr>
          </a:lstStyle>
          <a:p>
            <a:pPr lvl="0"/>
            <a:r>
              <a:rPr lang="ru-RU" smtClean="0"/>
              <a:t>Образец текста</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сновной блок- 2и3 колонки 2гоуровня">
    <p:spTree>
      <p:nvGrpSpPr>
        <p:cNvPr id="1" name=""/>
        <p:cNvGrpSpPr/>
        <p:nvPr/>
      </p:nvGrpSpPr>
      <p:grpSpPr>
        <a:xfrm>
          <a:off x="0" y="0"/>
          <a:ext cx="0" cy="0"/>
          <a:chOff x="0" y="0"/>
          <a:chExt cx="0" cy="0"/>
        </a:xfrm>
      </p:grpSpPr>
      <p:sp>
        <p:nvSpPr>
          <p:cNvPr id="19" name="Текст 18"/>
          <p:cNvSpPr>
            <a:spLocks noGrp="1"/>
          </p:cNvSpPr>
          <p:nvPr>
            <p:ph type="body" sz="quarter" idx="12"/>
          </p:nvPr>
        </p:nvSpPr>
        <p:spPr>
          <a:xfrm>
            <a:off x="606425" y="2276872"/>
            <a:ext cx="8043863" cy="936104"/>
          </a:xfrm>
          <a:prstGeom prst="rect">
            <a:avLst/>
          </a:prstGeom>
        </p:spPr>
        <p:txBody>
          <a:bodyPr numCol="2" spcCol="540000"/>
          <a:lstStyle>
            <a:lvl1pPr marL="0" marR="0" indent="0" algn="just" defTabSz="914400" rtl="0" eaLnBrk="1" fontAlgn="auto" latinLnBrk="0" hangingPunct="1">
              <a:lnSpc>
                <a:spcPct val="150000"/>
              </a:lnSpc>
              <a:spcBef>
                <a:spcPts val="0"/>
              </a:spcBef>
              <a:spcAft>
                <a:spcPts val="0"/>
              </a:spcAft>
              <a:buClrTx/>
              <a:buSzTx/>
              <a:buFontTx/>
              <a:buNone/>
              <a:tabLst/>
              <a:defRPr sz="900" baseline="0">
                <a:solidFill>
                  <a:srgbClr val="7F7F7F"/>
                </a:solidFill>
                <a:latin typeface="Arial" pitchFamily="34" charset="0"/>
                <a:cs typeface="Arial" pitchFamily="34" charset="0"/>
              </a:defRPr>
            </a:lvl1pPr>
            <a:lvl2pPr algn="just">
              <a:lnSpc>
                <a:spcPct val="150000"/>
              </a:lnSpc>
              <a:defRPr sz="900">
                <a:latin typeface="Arial" pitchFamily="34" charset="0"/>
                <a:cs typeface="Arial" pitchFamily="34" charset="0"/>
              </a:defRPr>
            </a:lvl2pPr>
            <a:lvl3pPr algn="just">
              <a:lnSpc>
                <a:spcPct val="150000"/>
              </a:lnSpc>
              <a:defRPr sz="900">
                <a:latin typeface="Arial" pitchFamily="34" charset="0"/>
                <a:cs typeface="Arial" pitchFamily="34" charset="0"/>
              </a:defRPr>
            </a:lvl3pPr>
            <a:lvl4pPr algn="just">
              <a:lnSpc>
                <a:spcPct val="150000"/>
              </a:lnSpc>
              <a:defRPr sz="900">
                <a:latin typeface="Arial" pitchFamily="34" charset="0"/>
                <a:cs typeface="Arial" pitchFamily="34" charset="0"/>
              </a:defRPr>
            </a:lvl4pPr>
            <a:lvl5pPr algn="just">
              <a:lnSpc>
                <a:spcPct val="150000"/>
              </a:lnSpc>
              <a:defRPr sz="900">
                <a:latin typeface="Arial" pitchFamily="34" charset="0"/>
                <a:cs typeface="Arial" pitchFamily="34" charset="0"/>
              </a:defRPr>
            </a:lvl5pPr>
          </a:lstStyle>
          <a:p>
            <a:pPr lvl="0"/>
            <a:r>
              <a:rPr lang="ru-RU" smtClean="0"/>
              <a:t>Образец текста</a:t>
            </a:r>
          </a:p>
          <a:p>
            <a:pPr lvl="1"/>
            <a:r>
              <a:rPr lang="ru-RU" smtClean="0"/>
              <a:t>Второй уровень</a:t>
            </a:r>
          </a:p>
        </p:txBody>
      </p:sp>
      <p:sp>
        <p:nvSpPr>
          <p:cNvPr id="23" name="Текст 18"/>
          <p:cNvSpPr>
            <a:spLocks noGrp="1"/>
          </p:cNvSpPr>
          <p:nvPr>
            <p:ph type="body" sz="quarter" idx="13"/>
          </p:nvPr>
        </p:nvSpPr>
        <p:spPr>
          <a:xfrm>
            <a:off x="606425" y="3356992"/>
            <a:ext cx="8043863" cy="936104"/>
          </a:xfrm>
          <a:prstGeom prst="rect">
            <a:avLst/>
          </a:prstGeom>
        </p:spPr>
        <p:txBody>
          <a:bodyPr numCol="3" spcCol="540000"/>
          <a:lstStyle>
            <a:lvl1pPr marL="0" marR="0" indent="0" algn="just" defTabSz="914400" rtl="0" eaLnBrk="1" fontAlgn="auto" latinLnBrk="0" hangingPunct="1">
              <a:lnSpc>
                <a:spcPct val="150000"/>
              </a:lnSpc>
              <a:spcBef>
                <a:spcPts val="0"/>
              </a:spcBef>
              <a:spcAft>
                <a:spcPts val="0"/>
              </a:spcAft>
              <a:buClrTx/>
              <a:buSzTx/>
              <a:buFontTx/>
              <a:buNone/>
              <a:tabLst/>
              <a:defRPr sz="900" baseline="0">
                <a:solidFill>
                  <a:srgbClr val="7F7F7F"/>
                </a:solidFill>
                <a:latin typeface="Arial" pitchFamily="34" charset="0"/>
                <a:cs typeface="Arial" pitchFamily="34" charset="0"/>
              </a:defRPr>
            </a:lvl1pPr>
            <a:lvl2pPr algn="just">
              <a:lnSpc>
                <a:spcPct val="150000"/>
              </a:lnSpc>
              <a:defRPr sz="900">
                <a:latin typeface="Arial" pitchFamily="34" charset="0"/>
                <a:cs typeface="Arial" pitchFamily="34" charset="0"/>
              </a:defRPr>
            </a:lvl2pPr>
            <a:lvl3pPr algn="just">
              <a:lnSpc>
                <a:spcPct val="150000"/>
              </a:lnSpc>
              <a:defRPr sz="900">
                <a:latin typeface="Arial" pitchFamily="34" charset="0"/>
                <a:cs typeface="Arial" pitchFamily="34" charset="0"/>
              </a:defRPr>
            </a:lvl3pPr>
            <a:lvl4pPr algn="just">
              <a:lnSpc>
                <a:spcPct val="150000"/>
              </a:lnSpc>
              <a:defRPr sz="900">
                <a:latin typeface="Arial" pitchFamily="34" charset="0"/>
                <a:cs typeface="Arial" pitchFamily="34" charset="0"/>
              </a:defRPr>
            </a:lvl4pPr>
            <a:lvl5pPr algn="just">
              <a:lnSpc>
                <a:spcPct val="150000"/>
              </a:lnSpc>
              <a:defRPr sz="900">
                <a:latin typeface="Arial" pitchFamily="34" charset="0"/>
                <a:cs typeface="Arial" pitchFamily="34" charset="0"/>
              </a:defRPr>
            </a:lvl5pPr>
          </a:lstStyle>
          <a:p>
            <a:pPr lvl="0"/>
            <a:r>
              <a:rPr lang="ru-RU" smtClean="0"/>
              <a:t>Образец текста</a:t>
            </a:r>
          </a:p>
          <a:p>
            <a:pPr lvl="1"/>
            <a:r>
              <a:rPr lang="ru-RU" smtClean="0"/>
              <a:t>Второй уровень</a:t>
            </a:r>
          </a:p>
        </p:txBody>
      </p:sp>
      <p:sp>
        <p:nvSpPr>
          <p:cNvPr id="7" name="Текст 19"/>
          <p:cNvSpPr>
            <a:spLocks noGrp="1"/>
          </p:cNvSpPr>
          <p:nvPr>
            <p:ph type="body" sz="quarter" idx="11"/>
          </p:nvPr>
        </p:nvSpPr>
        <p:spPr>
          <a:xfrm>
            <a:off x="606425" y="1484784"/>
            <a:ext cx="8043863" cy="647700"/>
          </a:xfrm>
          <a:prstGeom prst="rect">
            <a:avLst/>
          </a:prstGeom>
        </p:spPr>
        <p:txBody>
          <a:bodyPr/>
          <a:lstStyle>
            <a:lvl1pPr marL="0" indent="0" algn="just">
              <a:lnSpc>
                <a:spcPct val="150000"/>
              </a:lnSpc>
              <a:spcBef>
                <a:spcPts val="0"/>
              </a:spcBef>
              <a:defRPr sz="1050">
                <a:solidFill>
                  <a:srgbClr val="7F7F7F"/>
                </a:solidFill>
                <a:latin typeface="Arial" pitchFamily="34" charset="0"/>
                <a:cs typeface="Arial" pitchFamily="34" charset="0"/>
              </a:defRPr>
            </a:lvl1pPr>
            <a:lvl2pPr>
              <a:defRPr sz="1050">
                <a:latin typeface="Arial" pitchFamily="34" charset="0"/>
                <a:cs typeface="Arial" pitchFamily="34" charset="0"/>
              </a:defRPr>
            </a:lvl2pPr>
            <a:lvl3pPr>
              <a:defRPr sz="1050">
                <a:latin typeface="Arial" pitchFamily="34" charset="0"/>
                <a:cs typeface="Arial" pitchFamily="34" charset="0"/>
              </a:defRPr>
            </a:lvl3pPr>
            <a:lvl4pPr>
              <a:defRPr sz="1050">
                <a:latin typeface="Arial" pitchFamily="34" charset="0"/>
                <a:cs typeface="Arial" pitchFamily="34" charset="0"/>
              </a:defRPr>
            </a:lvl4pPr>
            <a:lvl5pPr>
              <a:defRPr sz="1050">
                <a:latin typeface="Arial" pitchFamily="34" charset="0"/>
                <a:cs typeface="Arial" pitchFamily="34" charset="0"/>
              </a:defRPr>
            </a:lvl5pPr>
          </a:lstStyle>
          <a:p>
            <a:pPr lvl="0"/>
            <a:r>
              <a:rPr lang="ru-RU" smtClean="0"/>
              <a:t>Образец текста</a:t>
            </a:r>
          </a:p>
        </p:txBody>
      </p:sp>
      <p:sp>
        <p:nvSpPr>
          <p:cNvPr id="10" name="Текст 5"/>
          <p:cNvSpPr>
            <a:spLocks noGrp="1"/>
          </p:cNvSpPr>
          <p:nvPr>
            <p:ph type="body" sz="quarter" idx="14"/>
          </p:nvPr>
        </p:nvSpPr>
        <p:spPr>
          <a:xfrm>
            <a:off x="611188" y="981100"/>
            <a:ext cx="5976937" cy="503684"/>
          </a:xfrm>
          <a:prstGeom prst="rect">
            <a:avLst/>
          </a:prstGeom>
        </p:spPr>
        <p:txBody>
          <a:bodyPr/>
          <a:lstStyle>
            <a:lvl1pPr marL="0" indent="0">
              <a:spcBef>
                <a:spcPts val="0"/>
              </a:spcBef>
              <a:buNone/>
              <a:defRPr sz="1800" b="1" baseline="0">
                <a:solidFill>
                  <a:srgbClr val="E6801A"/>
                </a:solidFill>
                <a:latin typeface="Arial" pitchFamily="34" charset="0"/>
                <a:cs typeface="Arial" pitchFamily="34" charset="0"/>
              </a:defRPr>
            </a:lvl1pPr>
          </a:lstStyle>
          <a:p>
            <a:pPr lvl="0"/>
            <a:r>
              <a:rPr lang="ru-RU" smtClean="0"/>
              <a:t>Образец текста</a:t>
            </a:r>
          </a:p>
        </p:txBody>
      </p:sp>
      <p:sp>
        <p:nvSpPr>
          <p:cNvPr id="11" name="Заголовок 17"/>
          <p:cNvSpPr>
            <a:spLocks noGrp="1"/>
          </p:cNvSpPr>
          <p:nvPr>
            <p:ph type="title"/>
          </p:nvPr>
        </p:nvSpPr>
        <p:spPr>
          <a:xfrm>
            <a:off x="606425" y="269776"/>
            <a:ext cx="5981799" cy="494928"/>
          </a:xfrm>
          <a:prstGeom prst="rect">
            <a:avLst/>
          </a:prstGeom>
        </p:spPr>
        <p:txBody>
          <a:bodyPr/>
          <a:lstStyle>
            <a:lvl1pPr algn="l">
              <a:lnSpc>
                <a:spcPct val="150000"/>
              </a:lnSpc>
              <a:defRPr sz="2600" b="1" i="0" cap="all" baseline="0">
                <a:solidFill>
                  <a:srgbClr val="E6801A"/>
                </a:solidFill>
                <a:latin typeface="Arial" pitchFamily="34" charset="0"/>
                <a:cs typeface="Arial" pitchFamily="34" charset="0"/>
              </a:defRPr>
            </a:lvl1pPr>
          </a:lstStyle>
          <a:p>
            <a:r>
              <a:rPr lang="ru-RU" smtClean="0"/>
              <a:t>Образец заголовка</a:t>
            </a:r>
            <a:endParaRPr lang="ru-RU"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9457B51-E4B0-4D95-8396-61B554B35326}" type="datetime1">
              <a:rPr lang="ru-RU" smtClean="0"/>
              <a:pPr>
                <a:defRPr/>
              </a:pPr>
              <a:t>16.12.2014</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9B7A1D6-9278-482E-BE02-0D6CD6A1A69A}" type="slidenum">
              <a:rPr lang="ru-RU"/>
              <a:pPr>
                <a:defRPr/>
              </a:pPr>
              <a:t>‹#›</a:t>
            </a:fld>
            <a:endParaRPr 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D9869FF-FBF7-461C-ADA6-F0500753E0D6}" type="datetime1">
              <a:rPr lang="ru-RU" smtClean="0"/>
              <a:pPr>
                <a:defRPr/>
              </a:pPr>
              <a:t>16.12.2014</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A5DB3E6-F768-40F6-85B3-3753BC80B5C2}" type="slidenum">
              <a:rPr lang="ru-RU"/>
              <a:pPr>
                <a:defRPr/>
              </a:pPr>
              <a:t>‹#›</a:t>
            </a:fld>
            <a:endParaRPr lang="ru-RU"/>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4A90F66-98FB-4CF4-BDF7-7255DD9B899C}" type="datetime1">
              <a:rPr lang="ru-RU" smtClean="0"/>
              <a:pPr>
                <a:defRPr/>
              </a:pPr>
              <a:t>16.12.2014</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48741B1-7E3A-4775-93E5-5EBC13A9E066}" type="slidenum">
              <a:rPr lang="ru-RU"/>
              <a:pPr>
                <a:defRPr/>
              </a:pPr>
              <a:t>‹#›</a:t>
            </a:fld>
            <a:endParaRPr lang="ru-RU"/>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5.png"/><Relationship Id="rId2" Type="http://schemas.openxmlformats.org/officeDocument/2006/relationships/slideLayout" Target="../slideLayouts/slideLayout5.xml"/><Relationship Id="rId16"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jpe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gs" Target="../tags/tag6.xml"/><Relationship Id="rId3" Type="http://schemas.openxmlformats.org/officeDocument/2006/relationships/slideLayout" Target="../slideLayouts/slideLayout21.xml"/><Relationship Id="rId7" Type="http://schemas.openxmlformats.org/officeDocument/2006/relationships/vmlDrawing" Target="../drawings/vmlDrawing1.vml"/><Relationship Id="rId12" Type="http://schemas.openxmlformats.org/officeDocument/2006/relationships/tags" Target="../tags/tag5.xml"/><Relationship Id="rId2" Type="http://schemas.openxmlformats.org/officeDocument/2006/relationships/slideLayout" Target="../slideLayouts/slideLayout20.xml"/><Relationship Id="rId16" Type="http://schemas.openxmlformats.org/officeDocument/2006/relationships/oleObject" Target="../embeddings/oleObject3.bin"/><Relationship Id="rId1" Type="http://schemas.openxmlformats.org/officeDocument/2006/relationships/slideLayout" Target="../slideLayouts/slideLayout19.xml"/><Relationship Id="rId6" Type="http://schemas.openxmlformats.org/officeDocument/2006/relationships/theme" Target="../theme/theme4.xml"/><Relationship Id="rId11" Type="http://schemas.openxmlformats.org/officeDocument/2006/relationships/tags" Target="../tags/tag4.xml"/><Relationship Id="rId5" Type="http://schemas.openxmlformats.org/officeDocument/2006/relationships/slideLayout" Target="../slideLayouts/slideLayout23.xml"/><Relationship Id="rId15" Type="http://schemas.openxmlformats.org/officeDocument/2006/relationships/oleObject" Target="../embeddings/oleObject2.bin"/><Relationship Id="rId10" Type="http://schemas.openxmlformats.org/officeDocument/2006/relationships/tags" Target="../tags/tag3.xml"/><Relationship Id="rId4" Type="http://schemas.openxmlformats.org/officeDocument/2006/relationships/slideLayout" Target="../slideLayouts/slideLayout22.xml"/><Relationship Id="rId9" Type="http://schemas.openxmlformats.org/officeDocument/2006/relationships/tags" Target="../tags/tag2.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38" r:id="rId1"/>
    <p:sldLayoutId id="2147483940" r:id="rId2"/>
    <p:sldLayoutId id="2147483957" r:id="rId3"/>
  </p:sldLayoutIdLst>
  <p:transition spd="slow">
    <p:fade/>
  </p:transition>
  <p:timing>
    <p:tnLst>
      <p:par>
        <p:cTn id="1" dur="indefinite" restart="never" nodeType="tmRoot"/>
      </p:par>
    </p:tnLst>
  </p:timing>
  <p:hf sldNum="0" hdr="0" ftr="0" dt="0"/>
  <p:txStyles>
    <p:titleStyle>
      <a:lvl1pPr algn="l" rtl="0" eaLnBrk="0" fontAlgn="base" hangingPunct="0">
        <a:spcBef>
          <a:spcPct val="0"/>
        </a:spcBef>
        <a:spcAft>
          <a:spcPct val="0"/>
        </a:spcAft>
        <a:defRPr sz="2900" b="1" kern="1200" cap="all">
          <a:solidFill>
            <a:srgbClr val="E6801A"/>
          </a:solidFill>
          <a:latin typeface="+mj-lt"/>
          <a:ea typeface="+mj-ea"/>
          <a:cs typeface="+mj-cs"/>
        </a:defRPr>
      </a:lvl1pPr>
      <a:lvl2pPr algn="l" rtl="0" eaLnBrk="0" fontAlgn="base" hangingPunct="0">
        <a:spcBef>
          <a:spcPct val="0"/>
        </a:spcBef>
        <a:spcAft>
          <a:spcPct val="0"/>
        </a:spcAft>
        <a:defRPr sz="2900" b="1">
          <a:solidFill>
            <a:srgbClr val="E6801A"/>
          </a:solidFill>
          <a:latin typeface="Arial" pitchFamily="34" charset="0"/>
        </a:defRPr>
      </a:lvl2pPr>
      <a:lvl3pPr algn="l" rtl="0" eaLnBrk="0" fontAlgn="base" hangingPunct="0">
        <a:spcBef>
          <a:spcPct val="0"/>
        </a:spcBef>
        <a:spcAft>
          <a:spcPct val="0"/>
        </a:spcAft>
        <a:defRPr sz="2900" b="1">
          <a:solidFill>
            <a:srgbClr val="E6801A"/>
          </a:solidFill>
          <a:latin typeface="Arial" pitchFamily="34" charset="0"/>
        </a:defRPr>
      </a:lvl3pPr>
      <a:lvl4pPr algn="l" rtl="0" eaLnBrk="0" fontAlgn="base" hangingPunct="0">
        <a:spcBef>
          <a:spcPct val="0"/>
        </a:spcBef>
        <a:spcAft>
          <a:spcPct val="0"/>
        </a:spcAft>
        <a:defRPr sz="2900" b="1">
          <a:solidFill>
            <a:srgbClr val="E6801A"/>
          </a:solidFill>
          <a:latin typeface="Arial" pitchFamily="34" charset="0"/>
        </a:defRPr>
      </a:lvl4pPr>
      <a:lvl5pPr algn="l" rtl="0" eaLnBrk="0" fontAlgn="base" hangingPunct="0">
        <a:spcBef>
          <a:spcPct val="0"/>
        </a:spcBef>
        <a:spcAft>
          <a:spcPct val="0"/>
        </a:spcAft>
        <a:defRPr sz="2900" b="1">
          <a:solidFill>
            <a:srgbClr val="E6801A"/>
          </a:solidFill>
          <a:latin typeface="Arial" pitchFamily="34" charset="0"/>
        </a:defRPr>
      </a:lvl5pPr>
      <a:lvl6pPr marL="457200" algn="l" rtl="0" fontAlgn="base">
        <a:spcBef>
          <a:spcPct val="0"/>
        </a:spcBef>
        <a:spcAft>
          <a:spcPct val="0"/>
        </a:spcAft>
        <a:defRPr sz="2900" b="1">
          <a:solidFill>
            <a:srgbClr val="E6801A"/>
          </a:solidFill>
          <a:latin typeface="Arial" pitchFamily="34" charset="0"/>
        </a:defRPr>
      </a:lvl6pPr>
      <a:lvl7pPr marL="914400" algn="l" rtl="0" fontAlgn="base">
        <a:spcBef>
          <a:spcPct val="0"/>
        </a:spcBef>
        <a:spcAft>
          <a:spcPct val="0"/>
        </a:spcAft>
        <a:defRPr sz="2900" b="1">
          <a:solidFill>
            <a:srgbClr val="E6801A"/>
          </a:solidFill>
          <a:latin typeface="Arial" pitchFamily="34" charset="0"/>
        </a:defRPr>
      </a:lvl7pPr>
      <a:lvl8pPr marL="1371600" algn="l" rtl="0" fontAlgn="base">
        <a:spcBef>
          <a:spcPct val="0"/>
        </a:spcBef>
        <a:spcAft>
          <a:spcPct val="0"/>
        </a:spcAft>
        <a:defRPr sz="2900" b="1">
          <a:solidFill>
            <a:srgbClr val="E6801A"/>
          </a:solidFill>
          <a:latin typeface="Arial" pitchFamily="34" charset="0"/>
        </a:defRPr>
      </a:lvl8pPr>
      <a:lvl9pPr marL="1828800" algn="l" rtl="0" fontAlgn="base">
        <a:spcBef>
          <a:spcPct val="0"/>
        </a:spcBef>
        <a:spcAft>
          <a:spcPct val="0"/>
        </a:spcAft>
        <a:defRPr sz="2900" b="1">
          <a:solidFill>
            <a:srgbClr val="E6801A"/>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16" cstate="print"/>
          <a:srcRect/>
          <a:stretch>
            <a:fillRect/>
          </a:stretch>
        </p:blipFill>
        <p:spPr bwMode="auto">
          <a:xfrm>
            <a:off x="8283575" y="6381750"/>
            <a:ext cx="392113" cy="150813"/>
          </a:xfrm>
          <a:prstGeom prst="rect">
            <a:avLst/>
          </a:prstGeom>
          <a:noFill/>
          <a:ln w="9525">
            <a:noFill/>
            <a:miter lim="800000"/>
            <a:headEnd/>
            <a:tailEnd/>
          </a:ln>
        </p:spPr>
      </p:pic>
      <p:pic>
        <p:nvPicPr>
          <p:cNvPr id="3" name="Рисунок 2"/>
          <p:cNvPicPr>
            <a:picLocks noChangeAspect="1"/>
          </p:cNvPicPr>
          <p:nvPr userDrawn="1"/>
        </p:nvPicPr>
        <p:blipFill>
          <a:blip r:embed="rId17" cstate="print"/>
          <a:srcRect/>
          <a:stretch>
            <a:fillRect/>
          </a:stretch>
        </p:blipFill>
        <p:spPr bwMode="auto">
          <a:xfrm>
            <a:off x="7019925" y="455613"/>
            <a:ext cx="1697038" cy="330200"/>
          </a:xfrm>
          <a:prstGeom prst="rect">
            <a:avLst/>
          </a:prstGeom>
          <a:noFill/>
          <a:ln w="9525">
            <a:noFill/>
            <a:miter lim="800000"/>
            <a:headEnd/>
            <a:tailEnd/>
          </a:ln>
        </p:spPr>
      </p:pic>
      <p:sp>
        <p:nvSpPr>
          <p:cNvPr id="6" name="TextBox 5"/>
          <p:cNvSpPr txBox="1"/>
          <p:nvPr userDrawn="1"/>
        </p:nvSpPr>
        <p:spPr>
          <a:xfrm>
            <a:off x="8302625" y="6326188"/>
            <a:ext cx="355600" cy="261937"/>
          </a:xfrm>
          <a:prstGeom prst="rect">
            <a:avLst/>
          </a:prstGeom>
          <a:noFill/>
        </p:spPr>
        <p:txBody>
          <a:bodyPr wrap="none">
            <a:spAutoFit/>
          </a:bodyPr>
          <a:lstStyle/>
          <a:p>
            <a:pPr algn="ctr" fontAlgn="auto">
              <a:spcBef>
                <a:spcPts val="0"/>
              </a:spcBef>
              <a:spcAft>
                <a:spcPts val="0"/>
              </a:spcAft>
              <a:defRPr/>
            </a:pPr>
            <a:fld id="{91809C40-C350-4B29-A904-17C58D9B22A1}" type="slidenum">
              <a:rPr lang="ru-RU" sz="1100" b="1">
                <a:solidFill>
                  <a:srgbClr val="7F7F7F"/>
                </a:solidFill>
                <a:cs typeface="Arial" pitchFamily="34" charset="0"/>
              </a:rPr>
              <a:pPr algn="ctr" fontAlgn="auto">
                <a:spcBef>
                  <a:spcPts val="0"/>
                </a:spcBef>
                <a:spcAft>
                  <a:spcPts val="0"/>
                </a:spcAft>
                <a:defRPr/>
              </a:pPr>
              <a:t>‹#›</a:t>
            </a:fld>
            <a:endParaRPr lang="ru-RU" sz="1100" b="1" dirty="0">
              <a:solidFill>
                <a:srgbClr val="7F7F7F"/>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41" r:id="rId4"/>
    <p:sldLayoutId id="2147483942" r:id="rId5"/>
    <p:sldLayoutId id="2147483943" r:id="rId6"/>
    <p:sldLayoutId id="2147483944" r:id="rId7"/>
    <p:sldLayoutId id="2147483945" r:id="rId8"/>
    <p:sldLayoutId id="2147483946" r:id="rId9"/>
    <p:sldLayoutId id="2147483947" r:id="rId10"/>
    <p:sldLayoutId id="2147483958" r:id="rId11"/>
    <p:sldLayoutId id="2147483961" r:id="rId12"/>
    <p:sldLayoutId id="2147483963" r:id="rId13"/>
  </p:sldLayoutIdLst>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7170" name="Picture 4" descr="W:\Sberbank\Current_Projects\Campaigns\Сбербанкиада\Олипийский стиль Сбербанка\cretive\31082011\Screen shot 2011-08-31 at 13.04.33.png"/>
          <p:cNvPicPr>
            <a:picLocks noChangeAspect="1" noChangeArrowheads="1"/>
          </p:cNvPicPr>
          <p:nvPr userDrawn="1"/>
        </p:nvPicPr>
        <p:blipFill>
          <a:blip r:embed="rId5" cstate="print"/>
          <a:srcRect/>
          <a:stretch>
            <a:fillRect/>
          </a:stretch>
        </p:blipFill>
        <p:spPr bwMode="auto">
          <a:xfrm>
            <a:off x="-36513" y="-26988"/>
            <a:ext cx="9183688" cy="68849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9" r:id="rId1"/>
    <p:sldLayoutId id="2147483959" r:id="rId2"/>
  </p:sldLayoutIdLst>
  <p:transition spd="slow"/>
  <p:timing>
    <p:tnLst>
      <p:par>
        <p:cTn id="1" dur="indefinite" restart="never" nodeType="tmRoot"/>
      </p:par>
    </p:tnLst>
  </p:timing>
  <p:hf sldNum="0" hdr="0" ftr="0" dt="0"/>
  <p:txStyles>
    <p:titleStyle>
      <a:lvl1pPr algn="l" rtl="0" eaLnBrk="0" fontAlgn="base" hangingPunct="0">
        <a:spcBef>
          <a:spcPct val="0"/>
        </a:spcBef>
        <a:spcAft>
          <a:spcPct val="0"/>
        </a:spcAft>
        <a:defRPr sz="2900" b="1" kern="1200" cap="all">
          <a:solidFill>
            <a:srgbClr val="E6801A"/>
          </a:solidFill>
          <a:latin typeface="+mj-lt"/>
          <a:ea typeface="MS PGothic" pitchFamily="34" charset="-128"/>
          <a:cs typeface="MS PGothic"/>
        </a:defRPr>
      </a:lvl1pPr>
      <a:lvl2pPr algn="l" rtl="0" eaLnBrk="0" fontAlgn="base" hangingPunct="0">
        <a:spcBef>
          <a:spcPct val="0"/>
        </a:spcBef>
        <a:spcAft>
          <a:spcPct val="0"/>
        </a:spcAft>
        <a:defRPr sz="2900" b="1">
          <a:solidFill>
            <a:srgbClr val="E6801A"/>
          </a:solidFill>
          <a:latin typeface="Arial" charset="0"/>
          <a:ea typeface="MS PGothic" pitchFamily="34" charset="-128"/>
          <a:cs typeface="MS PGothic"/>
        </a:defRPr>
      </a:lvl2pPr>
      <a:lvl3pPr algn="l" rtl="0" eaLnBrk="0" fontAlgn="base" hangingPunct="0">
        <a:spcBef>
          <a:spcPct val="0"/>
        </a:spcBef>
        <a:spcAft>
          <a:spcPct val="0"/>
        </a:spcAft>
        <a:defRPr sz="2900" b="1">
          <a:solidFill>
            <a:srgbClr val="E6801A"/>
          </a:solidFill>
          <a:latin typeface="Arial" charset="0"/>
          <a:ea typeface="MS PGothic" pitchFamily="34" charset="-128"/>
          <a:cs typeface="MS PGothic"/>
        </a:defRPr>
      </a:lvl3pPr>
      <a:lvl4pPr algn="l" rtl="0" eaLnBrk="0" fontAlgn="base" hangingPunct="0">
        <a:spcBef>
          <a:spcPct val="0"/>
        </a:spcBef>
        <a:spcAft>
          <a:spcPct val="0"/>
        </a:spcAft>
        <a:defRPr sz="2900" b="1">
          <a:solidFill>
            <a:srgbClr val="E6801A"/>
          </a:solidFill>
          <a:latin typeface="Arial" charset="0"/>
          <a:ea typeface="MS PGothic" pitchFamily="34" charset="-128"/>
          <a:cs typeface="MS PGothic"/>
        </a:defRPr>
      </a:lvl4pPr>
      <a:lvl5pPr algn="l" rtl="0" eaLnBrk="0" fontAlgn="base" hangingPunct="0">
        <a:spcBef>
          <a:spcPct val="0"/>
        </a:spcBef>
        <a:spcAft>
          <a:spcPct val="0"/>
        </a:spcAft>
        <a:defRPr sz="2900" b="1">
          <a:solidFill>
            <a:srgbClr val="E6801A"/>
          </a:solidFill>
          <a:latin typeface="Arial" charset="0"/>
          <a:ea typeface="MS PGothic" pitchFamily="34" charset="-128"/>
          <a:cs typeface="MS PGothic"/>
        </a:defRPr>
      </a:lvl5pPr>
      <a:lvl6pPr marL="457200" algn="l" rtl="0" fontAlgn="base">
        <a:spcBef>
          <a:spcPct val="0"/>
        </a:spcBef>
        <a:spcAft>
          <a:spcPct val="0"/>
        </a:spcAft>
        <a:defRPr sz="2900" b="1">
          <a:solidFill>
            <a:srgbClr val="E6801A"/>
          </a:solidFill>
          <a:latin typeface="Arial" charset="0"/>
          <a:ea typeface="ＭＳ Ｐゴシック" charset="0"/>
          <a:cs typeface="ＭＳ Ｐゴシック" charset="0"/>
        </a:defRPr>
      </a:lvl6pPr>
      <a:lvl7pPr marL="914400" algn="l" rtl="0" fontAlgn="base">
        <a:spcBef>
          <a:spcPct val="0"/>
        </a:spcBef>
        <a:spcAft>
          <a:spcPct val="0"/>
        </a:spcAft>
        <a:defRPr sz="2900" b="1">
          <a:solidFill>
            <a:srgbClr val="E6801A"/>
          </a:solidFill>
          <a:latin typeface="Arial" charset="0"/>
          <a:ea typeface="ＭＳ Ｐゴシック" charset="0"/>
          <a:cs typeface="ＭＳ Ｐゴシック" charset="0"/>
        </a:defRPr>
      </a:lvl7pPr>
      <a:lvl8pPr marL="1371600" algn="l" rtl="0" fontAlgn="base">
        <a:spcBef>
          <a:spcPct val="0"/>
        </a:spcBef>
        <a:spcAft>
          <a:spcPct val="0"/>
        </a:spcAft>
        <a:defRPr sz="2900" b="1">
          <a:solidFill>
            <a:srgbClr val="E6801A"/>
          </a:solidFill>
          <a:latin typeface="Arial" charset="0"/>
          <a:ea typeface="ＭＳ Ｐゴシック" charset="0"/>
          <a:cs typeface="ＭＳ Ｐゴシック" charset="0"/>
        </a:defRPr>
      </a:lvl8pPr>
      <a:lvl9pPr marL="1828800" algn="l" rtl="0" fontAlgn="base">
        <a:spcBef>
          <a:spcPct val="0"/>
        </a:spcBef>
        <a:spcAft>
          <a:spcPct val="0"/>
        </a:spcAft>
        <a:defRPr sz="2900" b="1">
          <a:solidFill>
            <a:srgbClr val="E6801A"/>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8"/>
            </p:custDataLst>
          </p:nvPr>
        </p:nvSpPr>
        <p:spPr bwMode="auto">
          <a:xfrm>
            <a:off x="350228" y="0"/>
            <a:ext cx="6736373" cy="81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AU" smtClean="0"/>
              <a:t>Образец заголовка</a:t>
            </a:r>
          </a:p>
        </p:txBody>
      </p:sp>
      <p:sp>
        <p:nvSpPr>
          <p:cNvPr id="2051" name="Rectangle 3"/>
          <p:cNvSpPr>
            <a:spLocks noGrp="1" noChangeArrowheads="1"/>
          </p:cNvSpPr>
          <p:nvPr>
            <p:ph type="body" idx="1"/>
            <p:custDataLst>
              <p:tags r:id="rId9"/>
            </p:custDataLst>
          </p:nvPr>
        </p:nvSpPr>
        <p:spPr bwMode="auto">
          <a:xfrm>
            <a:off x="350227" y="1470026"/>
            <a:ext cx="8663354"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AU" smtClean="0"/>
              <a:t>Образец текста</a:t>
            </a:r>
          </a:p>
          <a:p>
            <a:pPr lvl="1"/>
            <a:r>
              <a:rPr lang="en-AU" smtClean="0"/>
              <a:t>Второй уровень</a:t>
            </a:r>
          </a:p>
          <a:p>
            <a:pPr lvl="2"/>
            <a:r>
              <a:rPr lang="en-AU" smtClean="0"/>
              <a:t>Третий уровень</a:t>
            </a:r>
          </a:p>
          <a:p>
            <a:pPr lvl="3"/>
            <a:r>
              <a:rPr lang="en-AU" smtClean="0"/>
              <a:t>Четвертый уровень</a:t>
            </a:r>
          </a:p>
          <a:p>
            <a:pPr lvl="4"/>
            <a:r>
              <a:rPr lang="en-AU" smtClean="0"/>
              <a:t>Пятый уровень</a:t>
            </a:r>
          </a:p>
        </p:txBody>
      </p:sp>
      <p:grpSp>
        <p:nvGrpSpPr>
          <p:cNvPr id="2052" name="McK Slide Elements"/>
          <p:cNvGrpSpPr>
            <a:grpSpLocks/>
          </p:cNvGrpSpPr>
          <p:nvPr/>
        </p:nvGrpSpPr>
        <p:grpSpPr bwMode="auto">
          <a:xfrm>
            <a:off x="128954" y="1055689"/>
            <a:ext cx="8332177" cy="5775325"/>
            <a:chOff x="81" y="665"/>
            <a:chExt cx="5249" cy="3638"/>
          </a:xfrm>
        </p:grpSpPr>
        <p:sp>
          <p:nvSpPr>
            <p:cNvPr id="4101" name="McK Measure" hidden="1"/>
            <p:cNvSpPr txBox="1">
              <a:spLocks noChangeArrowheads="1"/>
            </p:cNvSpPr>
            <p:nvPr userDrawn="1"/>
          </p:nvSpPr>
          <p:spPr bwMode="auto">
            <a:xfrm>
              <a:off x="221" y="665"/>
              <a:ext cx="5075" cy="154"/>
            </a:xfrm>
            <a:prstGeom prst="rect">
              <a:avLst/>
            </a:prstGeom>
            <a:noFill/>
            <a:ln>
              <a:noFill/>
            </a:ln>
            <a:effectLst/>
            <a:extLst/>
          </p:spPr>
          <p:txBody>
            <a:bodyPr lIns="0" tIns="0" rIns="0" bIns="0">
              <a:spAutoFit/>
            </a:bodyPr>
            <a:lstStyle>
              <a:lvl1pPr defTabSz="912813">
                <a:defRPr>
                  <a:solidFill>
                    <a:schemeClr val="tx1"/>
                  </a:solidFill>
                  <a:latin typeface="Arial" pitchFamily="34" charset="0"/>
                </a:defRPr>
              </a:lvl1pPr>
              <a:lvl2pPr defTabSz="912813">
                <a:defRPr>
                  <a:solidFill>
                    <a:schemeClr val="tx1"/>
                  </a:solidFill>
                  <a:latin typeface="Arial" pitchFamily="34" charset="0"/>
                </a:defRPr>
              </a:lvl2pPr>
              <a:lvl3pPr marL="912813" defTabSz="912813">
                <a:defRPr>
                  <a:solidFill>
                    <a:schemeClr val="tx1"/>
                  </a:solidFill>
                  <a:latin typeface="Arial" pitchFamily="34" charset="0"/>
                </a:defRPr>
              </a:lvl3pPr>
              <a:lvl4pPr defTabSz="912813">
                <a:defRPr>
                  <a:solidFill>
                    <a:schemeClr val="tx1"/>
                  </a:solidFill>
                  <a:latin typeface="Arial" pitchFamily="34" charset="0"/>
                </a:defRPr>
              </a:lvl4pPr>
              <a:lvl5pPr defTabSz="912813">
                <a:defRPr>
                  <a:solidFill>
                    <a:schemeClr val="tx1"/>
                  </a:solidFill>
                  <a:latin typeface="Arial" pitchFamily="34" charset="0"/>
                </a:defRPr>
              </a:lvl5pPr>
              <a:lvl6pPr defTabSz="912813" fontAlgn="base">
                <a:spcBef>
                  <a:spcPct val="0"/>
                </a:spcBef>
                <a:spcAft>
                  <a:spcPct val="0"/>
                </a:spcAft>
                <a:defRPr>
                  <a:solidFill>
                    <a:schemeClr val="tx1"/>
                  </a:solidFill>
                  <a:latin typeface="Arial" pitchFamily="34" charset="0"/>
                </a:defRPr>
              </a:lvl6pPr>
              <a:lvl7pPr defTabSz="912813" fontAlgn="base">
                <a:spcBef>
                  <a:spcPct val="0"/>
                </a:spcBef>
                <a:spcAft>
                  <a:spcPct val="0"/>
                </a:spcAft>
                <a:defRPr>
                  <a:solidFill>
                    <a:schemeClr val="tx1"/>
                  </a:solidFill>
                  <a:latin typeface="Arial" pitchFamily="34" charset="0"/>
                </a:defRPr>
              </a:lvl7pPr>
              <a:lvl8pPr defTabSz="912813" fontAlgn="base">
                <a:spcBef>
                  <a:spcPct val="0"/>
                </a:spcBef>
                <a:spcAft>
                  <a:spcPct val="0"/>
                </a:spcAft>
                <a:defRPr>
                  <a:solidFill>
                    <a:schemeClr val="tx1"/>
                  </a:solidFill>
                  <a:latin typeface="Arial" pitchFamily="34" charset="0"/>
                </a:defRPr>
              </a:lvl8pPr>
              <a:lvl9pPr defTabSz="912813" fontAlgn="base">
                <a:spcBef>
                  <a:spcPct val="0"/>
                </a:spcBef>
                <a:spcAft>
                  <a:spcPct val="0"/>
                </a:spcAft>
                <a:defRPr>
                  <a:solidFill>
                    <a:schemeClr val="tx1"/>
                  </a:solidFill>
                  <a:latin typeface="Arial" pitchFamily="34" charset="0"/>
                </a:defRPr>
              </a:lvl9pPr>
            </a:lstStyle>
            <a:p>
              <a:pPr>
                <a:defRPr/>
              </a:pPr>
              <a:r>
                <a:rPr lang="en-AU" sz="1600" dirty="0">
                  <a:solidFill>
                    <a:srgbClr val="000000"/>
                  </a:solidFill>
                </a:rPr>
                <a:t>Unit of measure</a:t>
              </a:r>
            </a:p>
          </p:txBody>
        </p:sp>
        <p:sp>
          <p:nvSpPr>
            <p:cNvPr id="4102" name="McK Footnote" hidden="1"/>
            <p:cNvSpPr txBox="1">
              <a:spLocks noChangeArrowheads="1"/>
            </p:cNvSpPr>
            <p:nvPr userDrawn="1"/>
          </p:nvSpPr>
          <p:spPr bwMode="auto">
            <a:xfrm>
              <a:off x="81" y="4047"/>
              <a:ext cx="5249" cy="256"/>
            </a:xfrm>
            <a:prstGeom prst="rect">
              <a:avLst/>
            </a:prstGeom>
            <a:noFill/>
            <a:ln>
              <a:noFill/>
            </a:ln>
            <a:effectLst/>
            <a:extLst/>
          </p:spPr>
          <p:txBody>
            <a:bodyPr lIns="0" tIns="0" rIns="0" bIns="0" anchor="b">
              <a:spAutoFit/>
            </a:bodyPr>
            <a:lstStyle>
              <a:lvl1pPr marL="585788" indent="-585788" defTabSz="912813">
                <a:tabLst>
                  <a:tab pos="544513" algn="r"/>
                </a:tabLst>
                <a:defRPr>
                  <a:solidFill>
                    <a:schemeClr val="tx1"/>
                  </a:solidFill>
                  <a:latin typeface="Arial" pitchFamily="34" charset="0"/>
                </a:defRPr>
              </a:lvl1pPr>
              <a:lvl2pPr marL="1052513" defTabSz="912813">
                <a:tabLst>
                  <a:tab pos="544513" algn="r"/>
                </a:tabLst>
                <a:defRPr>
                  <a:solidFill>
                    <a:schemeClr val="tx1"/>
                  </a:solidFill>
                  <a:latin typeface="Arial" pitchFamily="34" charset="0"/>
                </a:defRPr>
              </a:lvl2pPr>
              <a:lvl3pPr marL="1243013" defTabSz="912813">
                <a:tabLst>
                  <a:tab pos="544513" algn="r"/>
                </a:tabLst>
                <a:defRPr>
                  <a:solidFill>
                    <a:schemeClr val="tx1"/>
                  </a:solidFill>
                  <a:latin typeface="Arial" pitchFamily="34" charset="0"/>
                </a:defRPr>
              </a:lvl3pPr>
              <a:lvl4pPr marL="1433513" defTabSz="912813">
                <a:tabLst>
                  <a:tab pos="544513" algn="r"/>
                </a:tabLst>
                <a:defRPr>
                  <a:solidFill>
                    <a:schemeClr val="tx1"/>
                  </a:solidFill>
                  <a:latin typeface="Arial" pitchFamily="34" charset="0"/>
                </a:defRPr>
              </a:lvl4pPr>
              <a:lvl5pPr defTabSz="912813">
                <a:tabLst>
                  <a:tab pos="544513" algn="r"/>
                </a:tabLst>
                <a:defRPr>
                  <a:solidFill>
                    <a:schemeClr val="tx1"/>
                  </a:solidFill>
                  <a:latin typeface="Arial" pitchFamily="34" charset="0"/>
                </a:defRPr>
              </a:lvl5pPr>
              <a:lvl6pPr defTabSz="912813" fontAlgn="base">
                <a:spcBef>
                  <a:spcPct val="0"/>
                </a:spcBef>
                <a:spcAft>
                  <a:spcPct val="0"/>
                </a:spcAft>
                <a:tabLst>
                  <a:tab pos="544513" algn="r"/>
                </a:tabLst>
                <a:defRPr>
                  <a:solidFill>
                    <a:schemeClr val="tx1"/>
                  </a:solidFill>
                  <a:latin typeface="Arial" pitchFamily="34" charset="0"/>
                </a:defRPr>
              </a:lvl6pPr>
              <a:lvl7pPr defTabSz="912813" fontAlgn="base">
                <a:spcBef>
                  <a:spcPct val="0"/>
                </a:spcBef>
                <a:spcAft>
                  <a:spcPct val="0"/>
                </a:spcAft>
                <a:tabLst>
                  <a:tab pos="544513" algn="r"/>
                </a:tabLst>
                <a:defRPr>
                  <a:solidFill>
                    <a:schemeClr val="tx1"/>
                  </a:solidFill>
                  <a:latin typeface="Arial" pitchFamily="34" charset="0"/>
                </a:defRPr>
              </a:lvl7pPr>
              <a:lvl8pPr defTabSz="912813" fontAlgn="base">
                <a:spcBef>
                  <a:spcPct val="0"/>
                </a:spcBef>
                <a:spcAft>
                  <a:spcPct val="0"/>
                </a:spcAft>
                <a:tabLst>
                  <a:tab pos="544513" algn="r"/>
                </a:tabLst>
                <a:defRPr>
                  <a:solidFill>
                    <a:schemeClr val="tx1"/>
                  </a:solidFill>
                  <a:latin typeface="Arial" pitchFamily="34" charset="0"/>
                </a:defRPr>
              </a:lvl8pPr>
              <a:lvl9pPr defTabSz="912813" fontAlgn="base">
                <a:spcBef>
                  <a:spcPct val="0"/>
                </a:spcBef>
                <a:spcAft>
                  <a:spcPct val="0"/>
                </a:spcAft>
                <a:tabLst>
                  <a:tab pos="544513" algn="r"/>
                </a:tabLst>
                <a:defRPr>
                  <a:solidFill>
                    <a:schemeClr val="tx1"/>
                  </a:solidFill>
                  <a:latin typeface="Arial" pitchFamily="34" charset="0"/>
                </a:defRPr>
              </a:lvl9pPr>
            </a:lstStyle>
            <a:p>
              <a:pPr>
                <a:defRPr/>
              </a:pPr>
              <a:r>
                <a:rPr lang="en-AU" sz="1200" dirty="0">
                  <a:solidFill>
                    <a:srgbClr val="000000"/>
                  </a:solidFill>
                </a:rPr>
                <a:t>	*	Footnote</a:t>
              </a:r>
            </a:p>
            <a:p>
              <a:pPr>
                <a:spcBef>
                  <a:spcPct val="20000"/>
                </a:spcBef>
                <a:defRPr/>
              </a:pPr>
              <a:r>
                <a:rPr lang="en-AU" sz="1200" dirty="0">
                  <a:solidFill>
                    <a:srgbClr val="000000"/>
                  </a:solidFill>
                </a:rPr>
                <a:t>Source:		Source</a:t>
              </a:r>
            </a:p>
          </p:txBody>
        </p:sp>
      </p:grpSp>
      <p:sp>
        <p:nvSpPr>
          <p:cNvPr id="4103" name="Working Draft" hidden="1"/>
          <p:cNvSpPr txBox="1">
            <a:spLocks noChangeArrowheads="1"/>
          </p:cNvSpPr>
          <p:nvPr>
            <p:custDataLst>
              <p:tags r:id="rId10"/>
            </p:custDataLst>
          </p:nvPr>
        </p:nvSpPr>
        <p:spPr bwMode="auto">
          <a:xfrm rot="5400000">
            <a:off x="8208842" y="2747041"/>
            <a:ext cx="1729641"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US" sz="600" dirty="0">
                <a:solidFill>
                  <a:srgbClr val="000000"/>
                </a:solidFill>
              </a:rPr>
              <a:t>Working Draft - Last Modified 03.02.2009 18:56:10</a:t>
            </a:r>
            <a:endParaRPr lang="en-AU" sz="600" dirty="0">
              <a:solidFill>
                <a:srgbClr val="000000"/>
              </a:solidFill>
            </a:endParaRPr>
          </a:p>
        </p:txBody>
      </p:sp>
      <p:sp>
        <p:nvSpPr>
          <p:cNvPr id="4104" name="Printed" hidden="1"/>
          <p:cNvSpPr txBox="1">
            <a:spLocks noChangeArrowheads="1"/>
          </p:cNvSpPr>
          <p:nvPr>
            <p:custDataLst>
              <p:tags r:id="rId11"/>
            </p:custDataLst>
          </p:nvPr>
        </p:nvSpPr>
        <p:spPr bwMode="auto">
          <a:xfrm rot="5400000">
            <a:off x="8585547" y="4291678"/>
            <a:ext cx="976229" cy="92333"/>
          </a:xfrm>
          <a:prstGeom prst="rect">
            <a:avLst/>
          </a:prstGeom>
          <a:noFill/>
          <a:ln>
            <a:noFill/>
          </a:ln>
          <a:effectLst/>
          <a:extLst/>
        </p:spPr>
        <p:txBody>
          <a:bodyPr wrap="none" lIns="0" tIns="0" rIns="0" bIns="0">
            <a:spAutoFit/>
          </a:bodyPr>
          <a:lstStyle>
            <a:lvl1pPr defTabSz="933450">
              <a:defRPr>
                <a:solidFill>
                  <a:schemeClr val="tx1"/>
                </a:solidFill>
                <a:latin typeface="Arial" pitchFamily="34" charset="0"/>
              </a:defRPr>
            </a:lvl1pPr>
            <a:lvl2pPr marL="466725" defTabSz="933450">
              <a:defRPr>
                <a:solidFill>
                  <a:schemeClr val="tx1"/>
                </a:solidFill>
                <a:latin typeface="Arial" pitchFamily="34" charset="0"/>
              </a:defRPr>
            </a:lvl2pPr>
            <a:lvl3pPr marL="933450" defTabSz="933450">
              <a:defRPr>
                <a:solidFill>
                  <a:schemeClr val="tx1"/>
                </a:solidFill>
                <a:latin typeface="Arial" pitchFamily="34" charset="0"/>
              </a:defRPr>
            </a:lvl3pPr>
            <a:lvl4pPr marL="1400175" defTabSz="933450">
              <a:defRPr>
                <a:solidFill>
                  <a:schemeClr val="tx1"/>
                </a:solidFill>
                <a:latin typeface="Arial" pitchFamily="34" charset="0"/>
              </a:defRPr>
            </a:lvl4pPr>
            <a:lvl5pPr marL="1865313" defTabSz="933450">
              <a:defRPr>
                <a:solidFill>
                  <a:schemeClr val="tx1"/>
                </a:solidFill>
                <a:latin typeface="Arial" pitchFamily="34" charset="0"/>
              </a:defRPr>
            </a:lvl5pPr>
            <a:lvl6pPr marL="2322513" defTabSz="933450" fontAlgn="base">
              <a:spcBef>
                <a:spcPct val="0"/>
              </a:spcBef>
              <a:spcAft>
                <a:spcPct val="0"/>
              </a:spcAft>
              <a:defRPr>
                <a:solidFill>
                  <a:schemeClr val="tx1"/>
                </a:solidFill>
                <a:latin typeface="Arial" pitchFamily="34" charset="0"/>
              </a:defRPr>
            </a:lvl6pPr>
            <a:lvl7pPr marL="2779713" defTabSz="933450" fontAlgn="base">
              <a:spcBef>
                <a:spcPct val="0"/>
              </a:spcBef>
              <a:spcAft>
                <a:spcPct val="0"/>
              </a:spcAft>
              <a:defRPr>
                <a:solidFill>
                  <a:schemeClr val="tx1"/>
                </a:solidFill>
                <a:latin typeface="Arial" pitchFamily="34" charset="0"/>
              </a:defRPr>
            </a:lvl7pPr>
            <a:lvl8pPr marL="3236913" defTabSz="933450" fontAlgn="base">
              <a:spcBef>
                <a:spcPct val="0"/>
              </a:spcBef>
              <a:spcAft>
                <a:spcPct val="0"/>
              </a:spcAft>
              <a:defRPr>
                <a:solidFill>
                  <a:schemeClr val="tx1"/>
                </a:solidFill>
                <a:latin typeface="Arial" pitchFamily="34" charset="0"/>
              </a:defRPr>
            </a:lvl8pPr>
            <a:lvl9pPr marL="3694113" defTabSz="933450" fontAlgn="base">
              <a:spcBef>
                <a:spcPct val="0"/>
              </a:spcBef>
              <a:spcAft>
                <a:spcPct val="0"/>
              </a:spcAft>
              <a:defRPr>
                <a:solidFill>
                  <a:schemeClr val="tx1"/>
                </a:solidFill>
                <a:latin typeface="Arial" pitchFamily="34" charset="0"/>
              </a:defRPr>
            </a:lvl9pPr>
          </a:lstStyle>
          <a:p>
            <a:pPr>
              <a:defRPr/>
            </a:pPr>
            <a:r>
              <a:rPr lang="en-AU" sz="600" dirty="0">
                <a:solidFill>
                  <a:srgbClr val="000000"/>
                </a:solidFill>
              </a:rPr>
              <a:t>Printed 18.07.2008 13:03:31</a:t>
            </a:r>
          </a:p>
        </p:txBody>
      </p:sp>
      <p:graphicFrame>
        <p:nvGraphicFramePr>
          <p:cNvPr id="2055" name="AutoShape 40"/>
          <p:cNvGraphicFramePr>
            <a:graphicFrameLocks/>
          </p:cNvGraphicFramePr>
          <p:nvPr>
            <p:custDataLst>
              <p:tags r:id="rId12"/>
            </p:custDataLst>
          </p:nvPr>
        </p:nvGraphicFramePr>
        <p:xfrm>
          <a:off x="0" y="0"/>
          <a:ext cx="158262" cy="158750"/>
        </p:xfrm>
        <a:graphic>
          <a:graphicData uri="http://schemas.openxmlformats.org/presentationml/2006/ole">
            <p:oleObj spid="_x0000_s12611" name="think-cell Slide" r:id="rId14" imgW="0" imgH="0" progId="">
              <p:embed/>
            </p:oleObj>
          </a:graphicData>
        </a:graphic>
      </p:graphicFrame>
      <p:sp>
        <p:nvSpPr>
          <p:cNvPr id="4107" name="Rectangle 11"/>
          <p:cNvSpPr>
            <a:spLocks noGrp="1" noChangeArrowheads="1"/>
          </p:cNvSpPr>
          <p:nvPr>
            <p:ph type="ftr" sz="quarter" idx="3"/>
          </p:nvPr>
        </p:nvSpPr>
        <p:spPr bwMode="auto">
          <a:xfrm>
            <a:off x="7164266" y="6597650"/>
            <a:ext cx="1979734" cy="2603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lnSpc>
                <a:spcPct val="100000"/>
              </a:lnSpc>
              <a:defRPr sz="800">
                <a:solidFill>
                  <a:srgbClr val="7F7F7F"/>
                </a:solidFill>
                <a:latin typeface="Times New Roman" pitchFamily="18" charset="0"/>
              </a:defRPr>
            </a:lvl1pPr>
          </a:lstStyle>
          <a:p>
            <a:pPr>
              <a:defRPr/>
            </a:pPr>
            <a:endParaRPr lang="ru-RU"/>
          </a:p>
        </p:txBody>
      </p:sp>
      <p:sp>
        <p:nvSpPr>
          <p:cNvPr id="4108" name="Rectangle 12"/>
          <p:cNvSpPr>
            <a:spLocks noGrp="1" noChangeArrowheads="1"/>
          </p:cNvSpPr>
          <p:nvPr>
            <p:ph type="sldNum" sz="quarter" idx="4"/>
          </p:nvPr>
        </p:nvSpPr>
        <p:spPr bwMode="auto">
          <a:xfrm>
            <a:off x="0" y="6477000"/>
            <a:ext cx="810358" cy="3810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ctr" eaLnBrk="1" hangingPunct="1">
              <a:lnSpc>
                <a:spcPct val="100000"/>
              </a:lnSpc>
              <a:defRPr sz="1200">
                <a:solidFill>
                  <a:srgbClr val="969696"/>
                </a:solidFill>
                <a:latin typeface="+mj-lt"/>
              </a:defRPr>
            </a:lvl1pPr>
          </a:lstStyle>
          <a:p>
            <a:pPr>
              <a:defRPr/>
            </a:pPr>
            <a:fld id="{C4A46CDC-9B9B-4CCE-A358-7D5EB3A91A5B}" type="slidenum">
              <a:rPr lang="ru-RU"/>
              <a:pPr>
                <a:defRPr/>
              </a:pPr>
              <a:t>‹#›</a:t>
            </a:fld>
            <a:endParaRPr lang="ru-RU" dirty="0"/>
          </a:p>
        </p:txBody>
      </p:sp>
      <p:graphicFrame>
        <p:nvGraphicFramePr>
          <p:cNvPr id="2058" name="Object 41"/>
          <p:cNvGraphicFramePr>
            <a:graphicFrameLocks noChangeAspect="1"/>
          </p:cNvGraphicFramePr>
          <p:nvPr/>
        </p:nvGraphicFramePr>
        <p:xfrm>
          <a:off x="0" y="838200"/>
          <a:ext cx="9144000" cy="76200"/>
        </p:xfrm>
        <a:graphic>
          <a:graphicData uri="http://schemas.openxmlformats.org/presentationml/2006/ole">
            <p:oleObj spid="_x0000_s12612" name="Фотография Photo Editor" r:id="rId15" imgW="14270442" imgH="142933" progId="">
              <p:embed/>
            </p:oleObj>
          </a:graphicData>
        </a:graphic>
      </p:graphicFrame>
      <p:sp>
        <p:nvSpPr>
          <p:cNvPr id="2059" name="Rectangle 14"/>
          <p:cNvSpPr>
            <a:spLocks noChangeArrowheads="1"/>
          </p:cNvSpPr>
          <p:nvPr>
            <p:custDataLst>
              <p:tags r:id="rId13"/>
            </p:custDataLst>
          </p:nvPr>
        </p:nvSpPr>
        <p:spPr bwMode="auto">
          <a:xfrm>
            <a:off x="0" y="915989"/>
            <a:ext cx="9144000" cy="53975"/>
          </a:xfrm>
          <a:prstGeom prst="rect">
            <a:avLst/>
          </a:prstGeom>
          <a:gradFill rotWithShape="1">
            <a:gsLst>
              <a:gs pos="0">
                <a:srgbClr val="89BA00"/>
              </a:gs>
              <a:gs pos="100000">
                <a:srgbClr val="008000"/>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931863"/>
            <a:endParaRPr lang="en-US" sz="1600">
              <a:solidFill>
                <a:srgbClr val="000000"/>
              </a:solidFill>
            </a:endParaRPr>
          </a:p>
        </p:txBody>
      </p:sp>
      <p:graphicFrame>
        <p:nvGraphicFramePr>
          <p:cNvPr id="2060" name="Object 42"/>
          <p:cNvGraphicFramePr>
            <a:graphicFrameLocks noChangeAspect="1"/>
          </p:cNvGraphicFramePr>
          <p:nvPr/>
        </p:nvGraphicFramePr>
        <p:xfrm>
          <a:off x="7184782" y="152400"/>
          <a:ext cx="1855177" cy="495300"/>
        </p:xfrm>
        <a:graphic>
          <a:graphicData uri="http://schemas.openxmlformats.org/presentationml/2006/ole">
            <p:oleObj spid="_x0000_s12613" name="Фотография Photo Editor" r:id="rId16" imgW="4172532" imgH="1114581" progId="">
              <p:embed/>
            </p:oleObj>
          </a:graphicData>
        </a:graphic>
      </p:graphicFrame>
    </p:spTree>
    <p:extLst>
      <p:ext uri="{BB962C8B-B14F-4D97-AF65-F5344CB8AC3E}">
        <p14:creationId xmlns:p14="http://schemas.microsoft.com/office/powerpoint/2010/main" xmlns="" val="3589474246"/>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Lst>
  <p:hf sldNum="0" hdr="0" ftr="0" dt="0"/>
  <p:txStyles>
    <p:titleStyle>
      <a:lvl1pPr algn="l" defTabSz="912813" rtl="0" eaLnBrk="0" fontAlgn="base" hangingPunct="0">
        <a:spcBef>
          <a:spcPct val="0"/>
        </a:spcBef>
        <a:spcAft>
          <a:spcPct val="0"/>
        </a:spcAft>
        <a:defRPr sz="2100" b="1">
          <a:solidFill>
            <a:srgbClr val="2D7534"/>
          </a:solidFill>
          <a:latin typeface="+mj-lt"/>
          <a:ea typeface="+mj-ea"/>
          <a:cs typeface="+mj-cs"/>
        </a:defRPr>
      </a:lvl1pPr>
      <a:lvl2pPr algn="l" defTabSz="912813" rtl="0" eaLnBrk="0" fontAlgn="base" hangingPunct="0">
        <a:spcBef>
          <a:spcPct val="0"/>
        </a:spcBef>
        <a:spcAft>
          <a:spcPct val="0"/>
        </a:spcAft>
        <a:defRPr sz="2100" b="1">
          <a:solidFill>
            <a:srgbClr val="2D7534"/>
          </a:solidFill>
          <a:latin typeface="Tahoma" pitchFamily="34" charset="0"/>
        </a:defRPr>
      </a:lvl2pPr>
      <a:lvl3pPr algn="l" defTabSz="912813" rtl="0" eaLnBrk="0" fontAlgn="base" hangingPunct="0">
        <a:spcBef>
          <a:spcPct val="0"/>
        </a:spcBef>
        <a:spcAft>
          <a:spcPct val="0"/>
        </a:spcAft>
        <a:defRPr sz="2100" b="1">
          <a:solidFill>
            <a:srgbClr val="2D7534"/>
          </a:solidFill>
          <a:latin typeface="Tahoma" pitchFamily="34" charset="0"/>
        </a:defRPr>
      </a:lvl3pPr>
      <a:lvl4pPr algn="l" defTabSz="912813" rtl="0" eaLnBrk="0" fontAlgn="base" hangingPunct="0">
        <a:spcBef>
          <a:spcPct val="0"/>
        </a:spcBef>
        <a:spcAft>
          <a:spcPct val="0"/>
        </a:spcAft>
        <a:defRPr sz="2100" b="1">
          <a:solidFill>
            <a:srgbClr val="2D7534"/>
          </a:solidFill>
          <a:latin typeface="Tahoma" pitchFamily="34" charset="0"/>
        </a:defRPr>
      </a:lvl4pPr>
      <a:lvl5pPr algn="l" defTabSz="912813" rtl="0" eaLnBrk="0" fontAlgn="base" hangingPunct="0">
        <a:spcBef>
          <a:spcPct val="0"/>
        </a:spcBef>
        <a:spcAft>
          <a:spcPct val="0"/>
        </a:spcAft>
        <a:defRPr sz="2100" b="1">
          <a:solidFill>
            <a:srgbClr val="2D7534"/>
          </a:solidFill>
          <a:latin typeface="Tahoma" pitchFamily="34" charset="0"/>
        </a:defRPr>
      </a:lvl5pPr>
      <a:lvl6pPr marL="457200" algn="l" defTabSz="912813" rtl="0" eaLnBrk="1" fontAlgn="base" hangingPunct="1">
        <a:spcBef>
          <a:spcPct val="0"/>
        </a:spcBef>
        <a:spcAft>
          <a:spcPct val="0"/>
        </a:spcAft>
        <a:defRPr sz="2100" b="1">
          <a:solidFill>
            <a:srgbClr val="2D7534"/>
          </a:solidFill>
          <a:latin typeface="Tahoma" pitchFamily="34" charset="0"/>
        </a:defRPr>
      </a:lvl6pPr>
      <a:lvl7pPr marL="914400" algn="l" defTabSz="912813" rtl="0" eaLnBrk="1" fontAlgn="base" hangingPunct="1">
        <a:spcBef>
          <a:spcPct val="0"/>
        </a:spcBef>
        <a:spcAft>
          <a:spcPct val="0"/>
        </a:spcAft>
        <a:defRPr sz="2100" b="1">
          <a:solidFill>
            <a:srgbClr val="2D7534"/>
          </a:solidFill>
          <a:latin typeface="Tahoma" pitchFamily="34" charset="0"/>
        </a:defRPr>
      </a:lvl7pPr>
      <a:lvl8pPr marL="1371600" algn="l" defTabSz="912813" rtl="0" eaLnBrk="1" fontAlgn="base" hangingPunct="1">
        <a:spcBef>
          <a:spcPct val="0"/>
        </a:spcBef>
        <a:spcAft>
          <a:spcPct val="0"/>
        </a:spcAft>
        <a:defRPr sz="2100" b="1">
          <a:solidFill>
            <a:srgbClr val="2D7534"/>
          </a:solidFill>
          <a:latin typeface="Tahoma" pitchFamily="34" charset="0"/>
        </a:defRPr>
      </a:lvl8pPr>
      <a:lvl9pPr marL="1828800" algn="l" defTabSz="912813" rtl="0" eaLnBrk="1" fontAlgn="base" hangingPunct="1">
        <a:spcBef>
          <a:spcPct val="0"/>
        </a:spcBef>
        <a:spcAft>
          <a:spcPct val="0"/>
        </a:spcAft>
        <a:defRPr sz="2100" b="1">
          <a:solidFill>
            <a:srgbClr val="2D7534"/>
          </a:solidFill>
          <a:latin typeface="Tahoma" pitchFamily="34" charset="0"/>
        </a:defRPr>
      </a:lvl9pPr>
    </p:titleStyle>
    <p:bodyStyle>
      <a:lvl1pPr marL="341313" indent="-341313" algn="l" defTabSz="912813" rtl="0" eaLnBrk="0" fontAlgn="base" hangingPunct="0">
        <a:spcBef>
          <a:spcPct val="0"/>
        </a:spcBef>
        <a:spcAft>
          <a:spcPct val="0"/>
        </a:spcAft>
        <a:buSzPct val="120000"/>
        <a:buChar char="•"/>
        <a:defRPr sz="1600">
          <a:solidFill>
            <a:srgbClr val="336600"/>
          </a:solidFill>
          <a:latin typeface="+mn-lt"/>
          <a:ea typeface="+mn-ea"/>
          <a:cs typeface="+mn-cs"/>
        </a:defRPr>
      </a:lvl1pPr>
      <a:lvl2pPr marL="147638" indent="-144463" algn="l" defTabSz="912813" rtl="0" eaLnBrk="0" fontAlgn="base" hangingPunct="0">
        <a:spcBef>
          <a:spcPct val="0"/>
        </a:spcBef>
        <a:spcAft>
          <a:spcPct val="0"/>
        </a:spcAft>
        <a:buSzPct val="120000"/>
        <a:buChar char="•"/>
        <a:defRPr sz="1600">
          <a:solidFill>
            <a:srgbClr val="336600"/>
          </a:solidFill>
          <a:latin typeface="+mn-lt"/>
        </a:defRPr>
      </a:lvl2pPr>
      <a:lvl3pPr marL="300038" indent="-150813" algn="l" defTabSz="912813" rtl="0" eaLnBrk="0" fontAlgn="base" hangingPunct="0">
        <a:spcBef>
          <a:spcPct val="0"/>
        </a:spcBef>
        <a:spcAft>
          <a:spcPct val="0"/>
        </a:spcAft>
        <a:buChar char="–"/>
        <a:defRPr sz="1600">
          <a:solidFill>
            <a:srgbClr val="336600"/>
          </a:solidFill>
          <a:latin typeface="+mn-lt"/>
        </a:defRPr>
      </a:lvl3pPr>
      <a:lvl4pPr marL="439738" indent="-138113" algn="l" defTabSz="912813" rtl="0" eaLnBrk="0" fontAlgn="base" hangingPunct="0">
        <a:spcBef>
          <a:spcPct val="0"/>
        </a:spcBef>
        <a:spcAft>
          <a:spcPct val="0"/>
        </a:spcAft>
        <a:buSzPct val="89000"/>
        <a:buChar char="•"/>
        <a:defRPr sz="1600">
          <a:solidFill>
            <a:srgbClr val="336600"/>
          </a:solidFill>
          <a:latin typeface="+mn-lt"/>
        </a:defRPr>
      </a:lvl4pPr>
      <a:lvl5pPr marL="592138" indent="-150813" algn="l" defTabSz="912813" rtl="0" eaLnBrk="0" fontAlgn="base" hangingPunct="0">
        <a:spcBef>
          <a:spcPct val="0"/>
        </a:spcBef>
        <a:spcAft>
          <a:spcPct val="0"/>
        </a:spcAft>
        <a:buSzPct val="75000"/>
        <a:buChar char="–"/>
        <a:defRPr sz="1600">
          <a:solidFill>
            <a:srgbClr val="336600"/>
          </a:solidFill>
          <a:latin typeface="+mn-lt"/>
        </a:defRPr>
      </a:lvl5pPr>
      <a:lvl6pPr marL="1050925" indent="-150813" algn="l" defTabSz="912813" rtl="0" eaLnBrk="1" fontAlgn="base" hangingPunct="1">
        <a:spcBef>
          <a:spcPct val="0"/>
        </a:spcBef>
        <a:spcAft>
          <a:spcPct val="0"/>
        </a:spcAft>
        <a:buSzPct val="75000"/>
        <a:buChar char="–"/>
        <a:defRPr sz="1600">
          <a:solidFill>
            <a:schemeClr val="tx1"/>
          </a:solidFill>
          <a:latin typeface="+mn-lt"/>
        </a:defRPr>
      </a:lvl6pPr>
      <a:lvl7pPr marL="1508125" indent="-150813" algn="l" defTabSz="912813" rtl="0" eaLnBrk="1" fontAlgn="base" hangingPunct="1">
        <a:spcBef>
          <a:spcPct val="0"/>
        </a:spcBef>
        <a:spcAft>
          <a:spcPct val="0"/>
        </a:spcAft>
        <a:buSzPct val="75000"/>
        <a:buChar char="–"/>
        <a:defRPr sz="1600">
          <a:solidFill>
            <a:schemeClr val="tx1"/>
          </a:solidFill>
          <a:latin typeface="+mn-lt"/>
        </a:defRPr>
      </a:lvl7pPr>
      <a:lvl8pPr marL="1965325" indent="-150813" algn="l" defTabSz="912813" rtl="0" eaLnBrk="1" fontAlgn="base" hangingPunct="1">
        <a:spcBef>
          <a:spcPct val="0"/>
        </a:spcBef>
        <a:spcAft>
          <a:spcPct val="0"/>
        </a:spcAft>
        <a:buSzPct val="75000"/>
        <a:buChar char="–"/>
        <a:defRPr sz="1600">
          <a:solidFill>
            <a:schemeClr val="tx1"/>
          </a:solidFill>
          <a:latin typeface="+mn-lt"/>
        </a:defRPr>
      </a:lvl8pPr>
      <a:lvl9pPr marL="2422525" indent="-150813" algn="l" defTabSz="912813" rtl="0" eaLnBrk="1" fontAlgn="base" hangingPunct="1">
        <a:spcBef>
          <a:spcPct val="0"/>
        </a:spcBef>
        <a:spcAft>
          <a:spcPct val="0"/>
        </a:spcAft>
        <a:buSzPct val="75000"/>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hyperlink" Target="http://www.sbrf.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89719" y="3068960"/>
            <a:ext cx="5990443" cy="1754326"/>
          </a:xfrm>
          <a:prstGeom prst="rect">
            <a:avLst/>
          </a:prstGeom>
          <a:noFill/>
          <a:ln w="9525">
            <a:noFill/>
            <a:miter lim="800000"/>
            <a:headEnd/>
            <a:tailEnd/>
          </a:ln>
        </p:spPr>
        <p:txBody>
          <a:bodyPr wrap="square">
            <a:spAutoFit/>
          </a:bodyPr>
          <a:lstStyle/>
          <a:p>
            <a:pPr algn="ctr"/>
            <a:r>
              <a:rPr lang="ru-RU" sz="5400" b="1" dirty="0" smtClean="0">
                <a:solidFill>
                  <a:srgbClr val="2B7E20"/>
                </a:solidFill>
                <a:latin typeface="Calibri" pitchFamily="34" charset="0"/>
              </a:rPr>
              <a:t>Сбербанк для Малого бизнеса</a:t>
            </a:r>
            <a:endParaRPr lang="ru-RU" sz="5400" b="1" dirty="0">
              <a:solidFill>
                <a:srgbClr val="2B7E20"/>
              </a:solidFill>
              <a:latin typeface="Calibri" pitchFamily="34" charset="0"/>
            </a:endParaRPr>
          </a:p>
        </p:txBody>
      </p:sp>
      <p:pic>
        <p:nvPicPr>
          <p:cNvPr id="4" name="Picture 19" descr="240px-Coat_of_Arms_of_Tatarstan"/>
          <p:cNvPicPr>
            <a:picLocks noChangeAspect="1" noChangeArrowheads="1"/>
          </p:cNvPicPr>
          <p:nvPr/>
        </p:nvPicPr>
        <p:blipFill>
          <a:blip r:embed="rId2">
            <a:lum contrast="-6000"/>
            <a:extLst>
              <a:ext uri="{28A0092B-C50C-407E-A947-70E740481C1C}">
                <a14:useLocalDpi xmlns:a14="http://schemas.microsoft.com/office/drawing/2010/main" xmlns="" val="0"/>
              </a:ext>
            </a:extLst>
          </a:blip>
          <a:srcRect/>
          <a:stretch>
            <a:fillRect/>
          </a:stretch>
        </p:blipFill>
        <p:spPr bwMode="auto">
          <a:xfrm>
            <a:off x="6948264" y="2708920"/>
            <a:ext cx="1800225"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843808" y="6425651"/>
            <a:ext cx="3086294" cy="369332"/>
          </a:xfrm>
          <a:prstGeom prst="rect">
            <a:avLst/>
          </a:prstGeom>
          <a:noFill/>
        </p:spPr>
        <p:txBody>
          <a:bodyPr wrap="none" rtlCol="0">
            <a:spAutoFit/>
          </a:bodyPr>
          <a:lstStyle/>
          <a:p>
            <a:r>
              <a:rPr lang="ru-RU" dirty="0" smtClean="0">
                <a:solidFill>
                  <a:srgbClr val="FF0000"/>
                </a:solidFill>
              </a:rPr>
              <a:t>Каримов Булат </a:t>
            </a:r>
            <a:r>
              <a:rPr lang="ru-RU" dirty="0" err="1" smtClean="0">
                <a:solidFill>
                  <a:srgbClr val="FF0000"/>
                </a:solidFill>
              </a:rPr>
              <a:t>Илфикович</a:t>
            </a:r>
            <a:endParaRPr lang="ru-RU" dirty="0">
              <a:solidFill>
                <a:srgbClr val="FF0000"/>
              </a:solidFill>
            </a:endParaRPr>
          </a:p>
        </p:txBody>
      </p:sp>
    </p:spTree>
    <p:extLst>
      <p:ext uri="{BB962C8B-B14F-4D97-AF65-F5344CB8AC3E}">
        <p14:creationId xmlns:p14="http://schemas.microsoft.com/office/powerpoint/2010/main" xmlns="" val="107666241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294967295"/>
          </p:nvPr>
        </p:nvSpPr>
        <p:spPr>
          <a:xfrm>
            <a:off x="0" y="6477000"/>
            <a:ext cx="810358" cy="381000"/>
          </a:xfrm>
          <a:prstGeom prst="rect">
            <a:avLst/>
          </a:prstGeom>
        </p:spPr>
        <p:txBody>
          <a:bodyPr/>
          <a:lstStyle/>
          <a:p>
            <a:pPr>
              <a:defRPr/>
            </a:pPr>
            <a:endParaRPr lang="ru-RU" smtClean="0"/>
          </a:p>
          <a:p>
            <a:pPr>
              <a:defRPr/>
            </a:pPr>
            <a:fld id="{61D588FF-8486-4887-B894-6F5A0734EF49}" type="slidenum">
              <a:rPr lang="ru-RU" smtClean="0"/>
              <a:pPr>
                <a:defRPr/>
              </a:pPr>
              <a:t>10</a:t>
            </a:fld>
            <a:endParaRPr lang="ru-RU"/>
          </a:p>
        </p:txBody>
      </p:sp>
      <p:sp>
        <p:nvSpPr>
          <p:cNvPr id="104451" name="Заголовок 3"/>
          <p:cNvSpPr>
            <a:spLocks noGrp="1"/>
          </p:cNvSpPr>
          <p:nvPr>
            <p:ph type="title"/>
          </p:nvPr>
        </p:nvSpPr>
        <p:spPr>
          <a:xfrm>
            <a:off x="323851" y="2420938"/>
            <a:ext cx="8711711" cy="1295400"/>
          </a:xfrm>
        </p:spPr>
        <p:txBody>
          <a:bodyPr/>
          <a:lstStyle/>
          <a:p>
            <a:pPr algn="ctr"/>
            <a:r>
              <a:rPr lang="ru-RU" sz="5400" b="1" dirty="0" smtClean="0">
                <a:solidFill>
                  <a:srgbClr val="2B7E20"/>
                </a:solidFill>
              </a:rPr>
              <a:t>Спасибо за внимание!</a:t>
            </a:r>
          </a:p>
        </p:txBody>
      </p:sp>
    </p:spTree>
    <p:extLst>
      <p:ext uri="{BB962C8B-B14F-4D97-AF65-F5344CB8AC3E}">
        <p14:creationId xmlns:p14="http://schemas.microsoft.com/office/powerpoint/2010/main" xmlns="" val="1513962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Скругленный прямоугольник 15"/>
          <p:cNvSpPr/>
          <p:nvPr/>
        </p:nvSpPr>
        <p:spPr>
          <a:xfrm>
            <a:off x="285720" y="3778220"/>
            <a:ext cx="8510555" cy="642942"/>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endParaRPr lang="ru-RU" dirty="0"/>
          </a:p>
        </p:txBody>
      </p:sp>
      <p:sp>
        <p:nvSpPr>
          <p:cNvPr id="17" name="Скругленный прямоугольник 16"/>
          <p:cNvSpPr/>
          <p:nvPr/>
        </p:nvSpPr>
        <p:spPr>
          <a:xfrm>
            <a:off x="294810" y="4619636"/>
            <a:ext cx="8510553" cy="723900"/>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endParaRPr lang="ru-RU" dirty="0"/>
          </a:p>
        </p:txBody>
      </p:sp>
      <p:sp>
        <p:nvSpPr>
          <p:cNvPr id="18" name="Скругленный прямоугольник 17"/>
          <p:cNvSpPr/>
          <p:nvPr/>
        </p:nvSpPr>
        <p:spPr>
          <a:xfrm>
            <a:off x="294809" y="5547204"/>
            <a:ext cx="8510553" cy="857256"/>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endParaRPr lang="ru-RU" dirty="0"/>
          </a:p>
        </p:txBody>
      </p:sp>
      <p:sp>
        <p:nvSpPr>
          <p:cNvPr id="14" name="Скругленный прямоугольник 13"/>
          <p:cNvSpPr/>
          <p:nvPr/>
        </p:nvSpPr>
        <p:spPr>
          <a:xfrm>
            <a:off x="258979" y="2833400"/>
            <a:ext cx="8510553" cy="785818"/>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endParaRPr lang="ru-RU" dirty="0"/>
          </a:p>
        </p:txBody>
      </p:sp>
      <p:sp>
        <p:nvSpPr>
          <p:cNvPr id="13" name="Скругленный прямоугольник 12"/>
          <p:cNvSpPr/>
          <p:nvPr/>
        </p:nvSpPr>
        <p:spPr>
          <a:xfrm>
            <a:off x="285721" y="1903728"/>
            <a:ext cx="8510554" cy="719134"/>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endParaRPr lang="ru-RU" dirty="0"/>
          </a:p>
        </p:txBody>
      </p:sp>
      <p:sp>
        <p:nvSpPr>
          <p:cNvPr id="11" name="object 4"/>
          <p:cNvSpPr txBox="1"/>
          <p:nvPr/>
        </p:nvSpPr>
        <p:spPr>
          <a:xfrm>
            <a:off x="179512" y="141563"/>
            <a:ext cx="6908518" cy="65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740" tIns="48870" rIns="97740" bIns="48870">
            <a:spAutoFit/>
          </a:bodyPr>
          <a:lstStyle>
            <a:defPPr>
              <a:defRPr lang="en-US"/>
            </a:defPPr>
            <a:lvl1pPr defTabSz="977900">
              <a:lnSpc>
                <a:spcPct val="90000"/>
              </a:lnSpc>
              <a:defRPr sz="1800" b="1">
                <a:solidFill>
                  <a:srgbClr val="000000"/>
                </a:solidFill>
              </a:defRPr>
            </a:lvl1pPr>
            <a:lvl2pPr marL="742950" indent="-285750" defTabSz="977900">
              <a:defRPr sz="1200">
                <a:solidFill>
                  <a:schemeClr val="bg1"/>
                </a:solidFill>
              </a:defRPr>
            </a:lvl2pPr>
            <a:lvl3pPr marL="1143000" indent="-228600" defTabSz="977900">
              <a:defRPr sz="1200">
                <a:solidFill>
                  <a:schemeClr val="bg1"/>
                </a:solidFill>
              </a:defRPr>
            </a:lvl3pPr>
            <a:lvl4pPr marL="1600200" indent="-228600" defTabSz="977900">
              <a:defRPr sz="1200">
                <a:solidFill>
                  <a:schemeClr val="bg1"/>
                </a:solidFill>
              </a:defRPr>
            </a:lvl4pPr>
            <a:lvl5pPr marL="2057400" indent="-228600" defTabSz="977900">
              <a:defRPr sz="1200">
                <a:solidFill>
                  <a:schemeClr val="bg1"/>
                </a:solidFill>
              </a:defRPr>
            </a:lvl5pPr>
            <a:lvl6pPr marL="2514600" indent="-228600" defTabSz="977900" eaLnBrk="0" fontAlgn="base" hangingPunct="0">
              <a:lnSpc>
                <a:spcPct val="90000"/>
              </a:lnSpc>
              <a:spcBef>
                <a:spcPct val="0"/>
              </a:spcBef>
              <a:spcAft>
                <a:spcPct val="0"/>
              </a:spcAft>
              <a:defRPr sz="1200">
                <a:solidFill>
                  <a:schemeClr val="bg1"/>
                </a:solidFill>
              </a:defRPr>
            </a:lvl6pPr>
            <a:lvl7pPr marL="2971800" indent="-228600" defTabSz="977900" eaLnBrk="0" fontAlgn="base" hangingPunct="0">
              <a:lnSpc>
                <a:spcPct val="90000"/>
              </a:lnSpc>
              <a:spcBef>
                <a:spcPct val="0"/>
              </a:spcBef>
              <a:spcAft>
                <a:spcPct val="0"/>
              </a:spcAft>
              <a:defRPr sz="1200">
                <a:solidFill>
                  <a:schemeClr val="bg1"/>
                </a:solidFill>
              </a:defRPr>
            </a:lvl7pPr>
            <a:lvl8pPr marL="3429000" indent="-228600" defTabSz="977900" eaLnBrk="0" fontAlgn="base" hangingPunct="0">
              <a:lnSpc>
                <a:spcPct val="90000"/>
              </a:lnSpc>
              <a:spcBef>
                <a:spcPct val="0"/>
              </a:spcBef>
              <a:spcAft>
                <a:spcPct val="0"/>
              </a:spcAft>
              <a:defRPr sz="1200">
                <a:solidFill>
                  <a:schemeClr val="bg1"/>
                </a:solidFill>
              </a:defRPr>
            </a:lvl8pPr>
            <a:lvl9pPr marL="3886200" indent="-228600" defTabSz="977900" eaLnBrk="0" fontAlgn="base" hangingPunct="0">
              <a:lnSpc>
                <a:spcPct val="90000"/>
              </a:lnSpc>
              <a:spcBef>
                <a:spcPct val="0"/>
              </a:spcBef>
              <a:spcAft>
                <a:spcPct val="0"/>
              </a:spcAft>
              <a:defRPr sz="1200">
                <a:solidFill>
                  <a:schemeClr val="bg1"/>
                </a:solidFill>
              </a:defRPr>
            </a:lvl9pPr>
          </a:lstStyle>
          <a:p>
            <a:r>
              <a:rPr lang="ru-RU" sz="2000" kern="0" dirty="0">
                <a:solidFill>
                  <a:srgbClr val="2B7E20"/>
                </a:solidFill>
                <a:latin typeface="+mj-lt"/>
                <a:ea typeface="+mj-ea"/>
                <a:cs typeface="Arial"/>
              </a:rPr>
              <a:t>Конкурентные  преимущества кредитных продуктов линейки «Бизнес»</a:t>
            </a:r>
          </a:p>
        </p:txBody>
      </p:sp>
      <p:sp>
        <p:nvSpPr>
          <p:cNvPr id="6" name="Скругленный прямоугольник 5"/>
          <p:cNvSpPr/>
          <p:nvPr/>
        </p:nvSpPr>
        <p:spPr>
          <a:xfrm>
            <a:off x="269144" y="990601"/>
            <a:ext cx="8500388" cy="762000"/>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endParaRPr lang="ru-RU" dirty="0"/>
          </a:p>
        </p:txBody>
      </p:sp>
      <p:sp>
        <p:nvSpPr>
          <p:cNvPr id="5" name="object 4"/>
          <p:cNvSpPr txBox="1"/>
          <p:nvPr/>
        </p:nvSpPr>
        <p:spPr>
          <a:xfrm>
            <a:off x="366736" y="1028701"/>
            <a:ext cx="8523922" cy="685800"/>
          </a:xfrm>
          <a:prstGeom prst="rect">
            <a:avLst/>
          </a:prstGeom>
        </p:spPr>
        <p:txBody>
          <a:bodyPr vert="horz" wrap="square" lIns="0" tIns="0" rIns="0" bIns="0" rtlCol="0">
            <a:noAutofit/>
          </a:bodyPr>
          <a:lstStyle/>
          <a:p>
            <a:pPr marL="298450" marR="588645" indent="-285750">
              <a:lnSpc>
                <a:spcPct val="100000"/>
              </a:lnSpc>
              <a:buFont typeface="Wingdings" pitchFamily="2" charset="2"/>
              <a:buChar char="ü"/>
            </a:pPr>
            <a:r>
              <a:rPr lang="ru-RU" b="1" spc="-15" dirty="0" smtClean="0">
                <a:solidFill>
                  <a:srgbClr val="C00000"/>
                </a:solidFill>
                <a:latin typeface="Arial"/>
                <a:cs typeface="Arial"/>
              </a:rPr>
              <a:t>Отсутствие ограничений </a:t>
            </a:r>
            <a:r>
              <a:rPr lang="ru-RU" b="1" spc="-15" dirty="0" smtClean="0">
                <a:latin typeface="Arial"/>
                <a:cs typeface="Arial"/>
              </a:rPr>
              <a:t>по сумме кредита – зависит от стоимости проекта, кредитоспособности заемщика (кроме Доверия)</a:t>
            </a:r>
          </a:p>
        </p:txBody>
      </p:sp>
      <p:sp>
        <p:nvSpPr>
          <p:cNvPr id="7" name="object 4"/>
          <p:cNvSpPr txBox="1"/>
          <p:nvPr/>
        </p:nvSpPr>
        <p:spPr>
          <a:xfrm>
            <a:off x="343789" y="1903728"/>
            <a:ext cx="8425743" cy="785810"/>
          </a:xfrm>
          <a:prstGeom prst="rect">
            <a:avLst/>
          </a:prstGeom>
        </p:spPr>
        <p:txBody>
          <a:bodyPr vert="horz" wrap="square" lIns="0" tIns="0" rIns="0" bIns="0" rtlCol="0">
            <a:noAutofit/>
          </a:bodyPr>
          <a:lstStyle/>
          <a:p>
            <a:pPr marL="298450" marR="588645" indent="-285750">
              <a:lnSpc>
                <a:spcPct val="100000"/>
              </a:lnSpc>
              <a:buFont typeface="Wingdings" pitchFamily="2" charset="2"/>
              <a:buChar char="ü"/>
            </a:pPr>
            <a:r>
              <a:rPr lang="ru-RU" b="1" spc="-15" dirty="0" smtClean="0">
                <a:solidFill>
                  <a:srgbClr val="C00000"/>
                </a:solidFill>
                <a:latin typeface="Arial"/>
                <a:cs typeface="Arial"/>
              </a:rPr>
              <a:t>Длительные сроки финансирования </a:t>
            </a:r>
            <a:r>
              <a:rPr lang="ru-RU" b="1" spc="-15" dirty="0" smtClean="0">
                <a:latin typeface="Arial"/>
                <a:cs typeface="Arial"/>
              </a:rPr>
              <a:t>– по отдельным продуктам </a:t>
            </a:r>
            <a:r>
              <a:rPr lang="ru-RU" b="1" spc="-15" dirty="0" smtClean="0">
                <a:solidFill>
                  <a:srgbClr val="C00000"/>
                </a:solidFill>
                <a:latin typeface="Arial"/>
                <a:cs typeface="Arial"/>
              </a:rPr>
              <a:t>до 10 лет</a:t>
            </a:r>
          </a:p>
        </p:txBody>
      </p:sp>
      <p:sp>
        <p:nvSpPr>
          <p:cNvPr id="8" name="object 4"/>
          <p:cNvSpPr txBox="1"/>
          <p:nvPr/>
        </p:nvSpPr>
        <p:spPr>
          <a:xfrm>
            <a:off x="357158" y="2964653"/>
            <a:ext cx="8523922" cy="500066"/>
          </a:xfrm>
          <a:prstGeom prst="rect">
            <a:avLst/>
          </a:prstGeom>
        </p:spPr>
        <p:txBody>
          <a:bodyPr vert="horz" wrap="square" lIns="0" tIns="0" rIns="0" bIns="0" rtlCol="0">
            <a:noAutofit/>
          </a:bodyPr>
          <a:lstStyle/>
          <a:p>
            <a:pPr marL="298450" marR="588645" indent="-285750">
              <a:lnSpc>
                <a:spcPct val="100000"/>
              </a:lnSpc>
              <a:buFont typeface="Wingdings" pitchFamily="2" charset="2"/>
              <a:buChar char="ü"/>
            </a:pPr>
            <a:r>
              <a:rPr lang="ru-RU" b="1" spc="-15" dirty="0" smtClean="0">
                <a:latin typeface="Arial"/>
                <a:cs typeface="Arial"/>
              </a:rPr>
              <a:t>Возможность кредитования </a:t>
            </a:r>
            <a:r>
              <a:rPr lang="ru-RU" b="1" spc="-15" dirty="0" smtClean="0">
                <a:solidFill>
                  <a:srgbClr val="C00000"/>
                </a:solidFill>
                <a:latin typeface="Arial"/>
                <a:cs typeface="Arial"/>
              </a:rPr>
              <a:t>в </a:t>
            </a:r>
            <a:r>
              <a:rPr lang="ru-RU" b="1" spc="-15" dirty="0" err="1" smtClean="0">
                <a:solidFill>
                  <a:srgbClr val="C00000"/>
                </a:solidFill>
                <a:latin typeface="Arial"/>
                <a:cs typeface="Arial"/>
              </a:rPr>
              <a:t>беззалоговом</a:t>
            </a:r>
            <a:r>
              <a:rPr lang="ru-RU" b="1" spc="-15" dirty="0" smtClean="0">
                <a:solidFill>
                  <a:srgbClr val="C00000"/>
                </a:solidFill>
                <a:latin typeface="Arial"/>
                <a:cs typeface="Arial"/>
              </a:rPr>
              <a:t> режиме </a:t>
            </a:r>
            <a:endParaRPr lang="ru-RU" b="1" spc="-15" dirty="0" smtClean="0">
              <a:latin typeface="Arial"/>
              <a:cs typeface="Arial"/>
            </a:endParaRPr>
          </a:p>
        </p:txBody>
      </p:sp>
      <p:sp>
        <p:nvSpPr>
          <p:cNvPr id="9" name="object 4"/>
          <p:cNvSpPr txBox="1"/>
          <p:nvPr/>
        </p:nvSpPr>
        <p:spPr>
          <a:xfrm>
            <a:off x="366413" y="3857628"/>
            <a:ext cx="8505412" cy="571504"/>
          </a:xfrm>
          <a:prstGeom prst="rect">
            <a:avLst/>
          </a:prstGeom>
        </p:spPr>
        <p:txBody>
          <a:bodyPr vert="horz" wrap="square" lIns="0" tIns="0" rIns="0" bIns="0" rtlCol="0">
            <a:noAutofit/>
          </a:bodyPr>
          <a:lstStyle/>
          <a:p>
            <a:pPr marL="298450" marR="588645" indent="-285750">
              <a:lnSpc>
                <a:spcPct val="100000"/>
              </a:lnSpc>
              <a:buFont typeface="Wingdings" pitchFamily="2" charset="2"/>
              <a:buChar char="ü"/>
            </a:pPr>
            <a:r>
              <a:rPr lang="ru-RU" b="1" spc="-15" dirty="0" smtClean="0">
                <a:solidFill>
                  <a:srgbClr val="C00000"/>
                </a:solidFill>
                <a:latin typeface="Arial"/>
                <a:cs typeface="Arial"/>
              </a:rPr>
              <a:t>Широкий выбор программ </a:t>
            </a:r>
            <a:r>
              <a:rPr lang="ru-RU" b="1" spc="-15" dirty="0" smtClean="0">
                <a:latin typeface="Arial"/>
                <a:cs typeface="Arial"/>
              </a:rPr>
              <a:t>кредитования</a:t>
            </a:r>
          </a:p>
        </p:txBody>
      </p:sp>
      <p:sp>
        <p:nvSpPr>
          <p:cNvPr id="10" name="object 4"/>
          <p:cNvSpPr txBox="1"/>
          <p:nvPr/>
        </p:nvSpPr>
        <p:spPr>
          <a:xfrm>
            <a:off x="353045" y="4684550"/>
            <a:ext cx="8514666" cy="685800"/>
          </a:xfrm>
          <a:prstGeom prst="rect">
            <a:avLst/>
          </a:prstGeom>
        </p:spPr>
        <p:txBody>
          <a:bodyPr vert="horz" wrap="square" lIns="0" tIns="0" rIns="0" bIns="0" rtlCol="0">
            <a:noAutofit/>
          </a:bodyPr>
          <a:lstStyle/>
          <a:p>
            <a:pPr marL="298450" marR="588645" indent="-285750">
              <a:lnSpc>
                <a:spcPct val="100000"/>
              </a:lnSpc>
              <a:buFont typeface="Wingdings" pitchFamily="2" charset="2"/>
              <a:buChar char="ü"/>
            </a:pPr>
            <a:r>
              <a:rPr lang="ru-RU" b="1" spc="-15" dirty="0" smtClean="0">
                <a:solidFill>
                  <a:srgbClr val="C00000"/>
                </a:solidFill>
                <a:latin typeface="Arial"/>
                <a:cs typeface="Arial"/>
              </a:rPr>
              <a:t>Индивидуальные ценовые параметры</a:t>
            </a:r>
            <a:r>
              <a:rPr lang="ru-RU" b="1" spc="-15" dirty="0" smtClean="0">
                <a:latin typeface="Arial"/>
                <a:cs typeface="Arial"/>
              </a:rPr>
              <a:t>, рассчитываемые на основе «финансового калькулятора» с учетом широкого спектра факторов</a:t>
            </a:r>
          </a:p>
        </p:txBody>
      </p:sp>
      <p:sp>
        <p:nvSpPr>
          <p:cNvPr id="12" name="object 4"/>
          <p:cNvSpPr txBox="1"/>
          <p:nvPr/>
        </p:nvSpPr>
        <p:spPr>
          <a:xfrm>
            <a:off x="353044" y="5547538"/>
            <a:ext cx="8452319" cy="761782"/>
          </a:xfrm>
          <a:prstGeom prst="rect">
            <a:avLst/>
          </a:prstGeom>
        </p:spPr>
        <p:txBody>
          <a:bodyPr vert="horz" wrap="square" lIns="0" tIns="0" rIns="0" bIns="0" rtlCol="0">
            <a:noAutofit/>
          </a:bodyPr>
          <a:lstStyle/>
          <a:p>
            <a:pPr marL="298450" marR="588645" indent="-285750">
              <a:lnSpc>
                <a:spcPct val="100000"/>
              </a:lnSpc>
              <a:buFont typeface="Wingdings" pitchFamily="2" charset="2"/>
              <a:buChar char="ü"/>
            </a:pPr>
            <a:r>
              <a:rPr lang="ru-RU" b="1" spc="-15" dirty="0" smtClean="0">
                <a:solidFill>
                  <a:srgbClr val="C00000"/>
                </a:solidFill>
                <a:latin typeface="Arial"/>
                <a:cs typeface="Arial"/>
              </a:rPr>
              <a:t>Возможность отсрочки </a:t>
            </a:r>
            <a:r>
              <a:rPr lang="ru-RU" b="1" spc="-15" dirty="0" smtClean="0">
                <a:latin typeface="Arial"/>
                <a:cs typeface="Arial"/>
              </a:rPr>
              <a:t>в погашении основного долга от 3-х до 12 мес. в зависимости от продукта</a:t>
            </a:r>
          </a:p>
        </p:txBody>
      </p:sp>
    </p:spTree>
    <p:extLst>
      <p:ext uri="{BB962C8B-B14F-4D97-AF65-F5344CB8AC3E}">
        <p14:creationId xmlns:p14="http://schemas.microsoft.com/office/powerpoint/2010/main" xmlns="" val="2451682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68311"/>
            <a:ext cx="5865813" cy="769938"/>
          </a:xfrm>
          <a:prstGeom prst="rect">
            <a:avLst/>
          </a:prstGeom>
          <a:noFill/>
        </p:spPr>
        <p:txBody>
          <a:bodyPr wrap="none">
            <a:spAutoFit/>
          </a:bodyPr>
          <a:lstStyle/>
          <a:p>
            <a:pPr>
              <a:defRPr/>
            </a:pPr>
            <a:r>
              <a:rPr lang="ru-RU" sz="2000" b="1" kern="0" dirty="0">
                <a:solidFill>
                  <a:srgbClr val="2B7E20"/>
                </a:solidFill>
                <a:latin typeface="+mj-lt"/>
                <a:ea typeface="+mj-ea"/>
                <a:cs typeface="Arial"/>
              </a:rPr>
              <a:t>Акция по кредитованию клиентов Малого бизнеса</a:t>
            </a:r>
          </a:p>
          <a:p>
            <a:pPr algn="ctr">
              <a:defRPr/>
            </a:pPr>
            <a:r>
              <a:rPr lang="ru-RU" sz="2400" b="1" dirty="0">
                <a:solidFill>
                  <a:srgbClr val="FF0000"/>
                </a:solidFill>
                <a:latin typeface="+mn-lt"/>
                <a:cs typeface="Times New Roman" pitchFamily="18" charset="0"/>
              </a:rPr>
              <a:t>«Акция 15+»</a:t>
            </a:r>
          </a:p>
        </p:txBody>
      </p:sp>
      <p:sp>
        <p:nvSpPr>
          <p:cNvPr id="11" name="Прямоугольник 12"/>
          <p:cNvSpPr>
            <a:spLocks noChangeArrowheads="1"/>
          </p:cNvSpPr>
          <p:nvPr/>
        </p:nvSpPr>
        <p:spPr bwMode="auto">
          <a:xfrm>
            <a:off x="306388" y="1262063"/>
            <a:ext cx="4121596" cy="4067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spcAft>
                <a:spcPts val="200"/>
              </a:spcAft>
              <a:buFont typeface="Wingdings" pitchFamily="2" charset="2"/>
              <a:buChar char="q"/>
              <a:defRPr/>
            </a:pPr>
            <a:r>
              <a:rPr lang="ru-RU" altLang="ru-RU" sz="1600" b="1" dirty="0">
                <a:solidFill>
                  <a:srgbClr val="000000"/>
                </a:solidFill>
                <a:ea typeface="ヒラギノ角ゴ Pro W3"/>
                <a:cs typeface="ヒラギノ角ゴ Pro W3"/>
              </a:rPr>
              <a:t>Срок         </a:t>
            </a:r>
            <a:r>
              <a:rPr lang="ru-RU" altLang="ru-RU" sz="1600" dirty="0">
                <a:solidFill>
                  <a:srgbClr val="000000"/>
                </a:solidFill>
                <a:ea typeface="ヒラギノ角ゴ Pro W3"/>
                <a:cs typeface="ヒラギノ角ゴ Pro W3"/>
              </a:rPr>
              <a:t>с  01.09.14 г.  по  01.01.15 г.</a:t>
            </a:r>
          </a:p>
          <a:p>
            <a:pPr eaLnBrk="0" hangingPunct="0">
              <a:spcAft>
                <a:spcPts val="200"/>
              </a:spcAft>
              <a:buFont typeface="Wingdings" pitchFamily="2" charset="2"/>
              <a:buChar char="q"/>
              <a:defRPr/>
            </a:pPr>
            <a:r>
              <a:rPr lang="ru-RU" altLang="ru-RU" sz="1600" b="1" dirty="0">
                <a:solidFill>
                  <a:srgbClr val="000000"/>
                </a:solidFill>
                <a:ea typeface="ヒラギノ角ゴ Pro W3"/>
                <a:cs typeface="ヒラギノ角ゴ Pro W3"/>
              </a:rPr>
              <a:t>Продукт     </a:t>
            </a:r>
            <a:r>
              <a:rPr lang="ru-RU" altLang="ru-RU" sz="1600" dirty="0">
                <a:solidFill>
                  <a:srgbClr val="000000"/>
                </a:solidFill>
                <a:ea typeface="ヒラギノ角ゴ Pro W3"/>
                <a:cs typeface="ヒラギノ角ゴ Pro W3"/>
              </a:rPr>
              <a:t>«Бизнес-рента»,</a:t>
            </a:r>
            <a:br>
              <a:rPr lang="ru-RU" altLang="ru-RU" sz="1600" dirty="0">
                <a:solidFill>
                  <a:srgbClr val="000000"/>
                </a:solidFill>
                <a:ea typeface="ヒラギノ角ゴ Pro W3"/>
                <a:cs typeface="ヒラギノ角ゴ Pro W3"/>
              </a:rPr>
            </a:br>
            <a:r>
              <a:rPr lang="ru-RU" altLang="ru-RU" sz="1600" dirty="0">
                <a:solidFill>
                  <a:srgbClr val="000000"/>
                </a:solidFill>
                <a:ea typeface="ヒラギノ角ゴ Pro W3"/>
                <a:cs typeface="ヒラギノ角ゴ Pro W3"/>
              </a:rPr>
              <a:t>	       «Бизнес-</a:t>
            </a:r>
            <a:r>
              <a:rPr lang="ru-RU" altLang="ru-RU" sz="1600" dirty="0" err="1">
                <a:solidFill>
                  <a:srgbClr val="000000"/>
                </a:solidFill>
                <a:ea typeface="ヒラギノ角ゴ Pro W3"/>
                <a:cs typeface="ヒラギノ角ゴ Pro W3"/>
              </a:rPr>
              <a:t>инвест</a:t>
            </a:r>
            <a:r>
              <a:rPr lang="ru-RU" altLang="ru-RU" sz="1600" dirty="0">
                <a:solidFill>
                  <a:srgbClr val="000000"/>
                </a:solidFill>
                <a:ea typeface="ヒラギノ角ゴ Pro W3"/>
                <a:cs typeface="ヒラギノ角ゴ Pro W3"/>
              </a:rPr>
              <a:t>»,</a:t>
            </a:r>
          </a:p>
          <a:p>
            <a:pPr eaLnBrk="0" hangingPunct="0">
              <a:spcAft>
                <a:spcPts val="200"/>
              </a:spcAft>
              <a:defRPr/>
            </a:pPr>
            <a:r>
              <a:rPr lang="ru-RU" altLang="ru-RU" sz="1600" dirty="0">
                <a:solidFill>
                  <a:srgbClr val="000000"/>
                </a:solidFill>
                <a:ea typeface="ヒラギノ角ゴ Pro W3"/>
                <a:cs typeface="ヒラギノ角ゴ Pro W3"/>
              </a:rPr>
              <a:t>                       «Бизнес-оборот»,  </a:t>
            </a:r>
            <a:br>
              <a:rPr lang="ru-RU" altLang="ru-RU" sz="1600" dirty="0">
                <a:solidFill>
                  <a:srgbClr val="000000"/>
                </a:solidFill>
                <a:ea typeface="ヒラギノ角ゴ Pro W3"/>
                <a:cs typeface="ヒラギノ角ゴ Pro W3"/>
              </a:rPr>
            </a:br>
            <a:r>
              <a:rPr lang="ru-RU" altLang="ru-RU" sz="1600" dirty="0">
                <a:solidFill>
                  <a:srgbClr val="000000"/>
                </a:solidFill>
                <a:ea typeface="ヒラギノ角ゴ Pro W3"/>
                <a:cs typeface="ヒラギノ角ゴ Pro W3"/>
              </a:rPr>
              <a:t>	       «Госзаказ»</a:t>
            </a:r>
          </a:p>
          <a:p>
            <a:pPr eaLnBrk="0" hangingPunct="0">
              <a:spcAft>
                <a:spcPts val="200"/>
              </a:spcAft>
              <a:defRPr/>
            </a:pPr>
            <a:r>
              <a:rPr lang="ru-RU" altLang="ru-RU" sz="1600" dirty="0">
                <a:solidFill>
                  <a:srgbClr val="000000"/>
                </a:solidFill>
                <a:ea typeface="ヒラギノ角ゴ Pro W3"/>
                <a:cs typeface="ヒラギノ角ゴ Pro W3"/>
              </a:rPr>
              <a:t>                       «Бизнес-недвижимость»</a:t>
            </a:r>
          </a:p>
          <a:p>
            <a:pPr eaLnBrk="0" hangingPunct="0">
              <a:spcAft>
                <a:spcPts val="200"/>
              </a:spcAft>
              <a:defRPr/>
            </a:pPr>
            <a:endParaRPr lang="en-US" altLang="ru-RU" sz="1600" dirty="0">
              <a:solidFill>
                <a:srgbClr val="000000"/>
              </a:solidFill>
              <a:ea typeface="ヒラギノ角ゴ Pro W3"/>
              <a:cs typeface="ヒラギノ角ゴ Pro W3"/>
            </a:endParaRPr>
          </a:p>
          <a:p>
            <a:pPr eaLnBrk="0" hangingPunct="0">
              <a:spcAft>
                <a:spcPts val="200"/>
              </a:spcAft>
              <a:buFont typeface="Wingdings" pitchFamily="2" charset="2"/>
              <a:buChar char="q"/>
              <a:defRPr/>
            </a:pPr>
            <a:r>
              <a:rPr lang="ru-RU" altLang="ru-RU" sz="1600" b="1" dirty="0">
                <a:solidFill>
                  <a:srgbClr val="000000"/>
                </a:solidFill>
                <a:ea typeface="ヒラギノ角ゴ Pro W3"/>
                <a:cs typeface="ヒラギノ角ゴ Pro W3"/>
              </a:rPr>
              <a:t>Цена              </a:t>
            </a:r>
            <a:r>
              <a:rPr lang="ru-RU" altLang="ru-RU" sz="1600" dirty="0">
                <a:solidFill>
                  <a:srgbClr val="000000"/>
                </a:solidFill>
                <a:ea typeface="ヒラギノ角ゴ Pro W3"/>
                <a:cs typeface="ヒラギノ角ゴ Pro W3"/>
              </a:rPr>
              <a:t>0,3-1,5 </a:t>
            </a:r>
            <a:r>
              <a:rPr lang="ru-RU" altLang="ru-RU" sz="1600" dirty="0" err="1">
                <a:solidFill>
                  <a:srgbClr val="000000"/>
                </a:solidFill>
                <a:ea typeface="ヒラギノ角ゴ Pro W3"/>
                <a:cs typeface="ヒラギノ角ゴ Pro W3"/>
              </a:rPr>
              <a:t>п.п</a:t>
            </a:r>
            <a:endParaRPr lang="ru-RU" altLang="ru-RU" sz="1600" dirty="0">
              <a:solidFill>
                <a:srgbClr val="000000"/>
              </a:solidFill>
              <a:ea typeface="ヒラギノ角ゴ Pro W3"/>
              <a:cs typeface="ヒラギノ角ゴ Pro W3"/>
            </a:endParaRPr>
          </a:p>
          <a:p>
            <a:pPr eaLnBrk="0" hangingPunct="0">
              <a:spcAft>
                <a:spcPts val="200"/>
              </a:spcAft>
              <a:defRPr/>
            </a:pPr>
            <a:endParaRPr lang="ru-RU" altLang="ru-RU" sz="1600" b="1" dirty="0">
              <a:solidFill>
                <a:srgbClr val="000000"/>
              </a:solidFill>
              <a:ea typeface="ヒラギノ角ゴ Pro W3"/>
              <a:cs typeface="ヒラギノ角ゴ Pro W3"/>
            </a:endParaRPr>
          </a:p>
          <a:p>
            <a:pPr eaLnBrk="0" hangingPunct="0">
              <a:spcAft>
                <a:spcPts val="200"/>
              </a:spcAft>
              <a:buFont typeface="Wingdings" pitchFamily="2" charset="2"/>
              <a:buChar char="q"/>
              <a:defRPr/>
            </a:pPr>
            <a:r>
              <a:rPr lang="ru-RU" altLang="ru-RU" sz="1600" b="1" dirty="0">
                <a:solidFill>
                  <a:srgbClr val="000000"/>
                </a:solidFill>
                <a:ea typeface="ヒラギノ角ゴ Pro W3"/>
                <a:cs typeface="ヒラギノ角ゴ Pro W3"/>
              </a:rPr>
              <a:t>Условия получения скидки: </a:t>
            </a:r>
          </a:p>
          <a:p>
            <a:pPr marL="285750" indent="-285750" eaLnBrk="0" hangingPunct="0">
              <a:spcAft>
                <a:spcPts val="200"/>
              </a:spcAft>
              <a:buFont typeface="Wingdings" panose="05000000000000000000" pitchFamily="2" charset="2"/>
              <a:buChar char="v"/>
              <a:defRPr/>
            </a:pPr>
            <a:r>
              <a:rPr lang="ru-RU" altLang="ru-RU" sz="1600" dirty="0">
                <a:solidFill>
                  <a:srgbClr val="000000"/>
                </a:solidFill>
                <a:ea typeface="ヒラギノ角ゴ Pro W3"/>
                <a:cs typeface="ヒラギノ角ゴ Pro W3"/>
              </a:rPr>
              <a:t>перевод не менее 80% оборотов в банк </a:t>
            </a:r>
          </a:p>
          <a:p>
            <a:pPr marL="285750" indent="-285750" eaLnBrk="0" hangingPunct="0">
              <a:spcAft>
                <a:spcPts val="200"/>
              </a:spcAft>
              <a:buFont typeface="Wingdings" panose="05000000000000000000" pitchFamily="2" charset="2"/>
              <a:buChar char="v"/>
              <a:defRPr/>
            </a:pPr>
            <a:r>
              <a:rPr lang="ru-RU" altLang="ru-RU" sz="1600" dirty="0">
                <a:solidFill>
                  <a:srgbClr val="000000"/>
                </a:solidFill>
                <a:ea typeface="ヒラギノ角ゴ Pro W3"/>
                <a:cs typeface="ヒラギノ角ゴ Pro W3"/>
              </a:rPr>
              <a:t>«пакетное приобретение» доп. услуг</a:t>
            </a:r>
          </a:p>
          <a:p>
            <a:pPr eaLnBrk="0" hangingPunct="0">
              <a:spcAft>
                <a:spcPts val="200"/>
              </a:spcAft>
              <a:defRPr/>
            </a:pPr>
            <a:endParaRPr lang="ru-RU" altLang="ru-RU" sz="1600" b="1" dirty="0">
              <a:solidFill>
                <a:srgbClr val="000000"/>
              </a:solidFill>
              <a:ea typeface="ヒラギノ角ゴ Pro W3"/>
              <a:cs typeface="ヒラギノ角ゴ Pro W3"/>
            </a:endParaRPr>
          </a:p>
          <a:p>
            <a:pPr algn="just" eaLnBrk="0" hangingPunct="0">
              <a:spcAft>
                <a:spcPts val="200"/>
              </a:spcAft>
              <a:buFont typeface="Wingdings" pitchFamily="2" charset="2"/>
              <a:buChar char="q"/>
              <a:defRPr/>
            </a:pPr>
            <a:r>
              <a:rPr lang="ru-RU" altLang="ru-RU" sz="1600" b="1" dirty="0">
                <a:solidFill>
                  <a:srgbClr val="000000"/>
                </a:solidFill>
                <a:ea typeface="ヒラギノ角ゴ Pro W3"/>
                <a:cs typeface="ヒラギノ角ゴ Pro W3"/>
              </a:rPr>
              <a:t>Сумма кредита  от 15 млн. рублей</a:t>
            </a:r>
          </a:p>
        </p:txBody>
      </p:sp>
      <p:sp>
        <p:nvSpPr>
          <p:cNvPr id="12" name="Стрелка вниз 11"/>
          <p:cNvSpPr/>
          <p:nvPr/>
        </p:nvSpPr>
        <p:spPr>
          <a:xfrm>
            <a:off x="1476375" y="3032125"/>
            <a:ext cx="271463" cy="279400"/>
          </a:xfrm>
          <a:prstGeom prst="downArrow">
            <a:avLst/>
          </a:prstGeom>
          <a:solidFill>
            <a:srgbClr val="439639"/>
          </a:solidFill>
          <a:ln w="9525" cap="flat" cmpd="sng" algn="ctr">
            <a:solidFill>
              <a:srgbClr val="00703C"/>
            </a:solidFill>
            <a:prstDash val="solid"/>
          </a:ln>
          <a:effectLst/>
        </p:spPr>
        <p:txBody>
          <a:bodyPr anchor="ctr"/>
          <a:lstStyle/>
          <a:p>
            <a:pPr algn="ctr" fontAlgn="auto">
              <a:spcBef>
                <a:spcPts val="0"/>
              </a:spcBef>
              <a:spcAft>
                <a:spcPts val="0"/>
              </a:spcAft>
              <a:defRPr/>
            </a:pPr>
            <a:endParaRPr lang="ru-RU" sz="1600" kern="0" dirty="0" err="1">
              <a:solidFill>
                <a:srgbClr val="000000"/>
              </a:solidFill>
              <a:latin typeface="Arial"/>
            </a:endParaRPr>
          </a:p>
        </p:txBody>
      </p:sp>
      <p:sp>
        <p:nvSpPr>
          <p:cNvPr id="5" name="Скругленный прямоугольник 4"/>
          <p:cNvSpPr/>
          <p:nvPr/>
        </p:nvSpPr>
        <p:spPr>
          <a:xfrm>
            <a:off x="4427984" y="863416"/>
            <a:ext cx="4464496" cy="42259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defRPr/>
            </a:pPr>
            <a:r>
              <a:rPr lang="ru-RU" dirty="0"/>
              <a:t>С 1 сентября </a:t>
            </a:r>
            <a:r>
              <a:rPr lang="ru-RU" dirty="0" err="1"/>
              <a:t>т.г</a:t>
            </a:r>
            <a:r>
              <a:rPr lang="ru-RU" dirty="0"/>
              <a:t>.  и до конца 2014 года Сбербанк запустил </a:t>
            </a:r>
            <a:r>
              <a:rPr lang="ru-RU" b="1" dirty="0"/>
              <a:t>Акцию по кредитованию</a:t>
            </a:r>
            <a:r>
              <a:rPr lang="ru-RU" dirty="0"/>
              <a:t> клиентов сегментов "Микро бизнес" и "Малый бизнес".</a:t>
            </a:r>
          </a:p>
          <a:p>
            <a:pPr>
              <a:defRPr/>
            </a:pPr>
            <a:endParaRPr lang="ru-RU" dirty="0"/>
          </a:p>
          <a:p>
            <a:pPr algn="ctr">
              <a:defRPr/>
            </a:pPr>
            <a:r>
              <a:rPr lang="ru-RU" dirty="0"/>
              <a:t>При получении кредита в сумме </a:t>
            </a:r>
            <a:r>
              <a:rPr lang="ru-RU" b="1" dirty="0"/>
              <a:t>не менее 15 миллионов рублей процентная ставка снижается на 0,3-1,5 </a:t>
            </a:r>
            <a:r>
              <a:rPr lang="ru-RU" b="1" dirty="0" err="1"/>
              <a:t>п.п</a:t>
            </a:r>
            <a:r>
              <a:rPr lang="ru-RU" b="1" dirty="0"/>
              <a:t>.</a:t>
            </a:r>
            <a:r>
              <a:rPr lang="ru-RU" dirty="0"/>
              <a:t> </a:t>
            </a:r>
          </a:p>
          <a:p>
            <a:pPr algn="ctr">
              <a:defRPr/>
            </a:pPr>
            <a:r>
              <a:rPr lang="ru-RU" dirty="0"/>
              <a:t>(при  условии перевода в Сбербанк не менее 80% оборотов и приобретения «пакета доп. услуг (Зарплатный проект/ </a:t>
            </a:r>
            <a:r>
              <a:rPr lang="ru-RU" dirty="0" err="1"/>
              <a:t>эквайринг</a:t>
            </a:r>
            <a:r>
              <a:rPr lang="ru-RU" dirty="0"/>
              <a:t>/ инкассация).</a:t>
            </a:r>
            <a:r>
              <a:rPr lang="ru-RU" sz="1400" dirty="0"/>
              <a:t> </a:t>
            </a:r>
          </a:p>
        </p:txBody>
      </p:sp>
      <p:pic>
        <p:nvPicPr>
          <p:cNvPr id="13319" name="Рисунок 8"/>
          <p:cNvPicPr>
            <a:picLocks noChangeAspect="1" noChangeArrowheads="1"/>
          </p:cNvPicPr>
          <p:nvPr/>
        </p:nvPicPr>
        <p:blipFill>
          <a:blip r:embed="rId2">
            <a:extLst>
              <a:ext uri="{28A0092B-C50C-407E-A947-70E740481C1C}">
                <a14:useLocalDpi xmlns:a14="http://schemas.microsoft.com/office/drawing/2010/main" xmlns="" val="0"/>
              </a:ext>
            </a:extLst>
          </a:blip>
          <a:srcRect l="14941" r="12637" b="10846"/>
          <a:stretch>
            <a:fillRect/>
          </a:stretch>
        </p:blipFill>
        <p:spPr bwMode="auto">
          <a:xfrm>
            <a:off x="6779627" y="4608512"/>
            <a:ext cx="2472893" cy="2276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16246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82727" y="1268760"/>
            <a:ext cx="3855850" cy="2520280"/>
          </a:xfrm>
        </p:spPr>
        <p:txBody>
          <a:bodyPr>
            <a:normAutofit fontScale="25000" lnSpcReduction="20000"/>
          </a:bodyPr>
          <a:lstStyle/>
          <a:p>
            <a:pPr indent="540000" algn="just" fontAlgn="t">
              <a:lnSpc>
                <a:spcPct val="120000"/>
              </a:lnSpc>
              <a:spcBef>
                <a:spcPts val="0"/>
              </a:spcBef>
            </a:pPr>
            <a:r>
              <a:rPr lang="ru-RU" sz="5600" i="1" dirty="0">
                <a:solidFill>
                  <a:schemeClr val="tx2">
                    <a:lumMod val="50000"/>
                  </a:schemeClr>
                </a:solidFill>
                <a:latin typeface="Book Antiqua" panose="02040602050305030304" pitchFamily="18" charset="0"/>
                <a:cs typeface="Times New Roman" panose="02020603050405020304" pitchFamily="18" charset="0"/>
              </a:rPr>
              <a:t>В преддверии зимних праздников Сбербанк разработал специальное новогоднее предложение для Вашего бизнеса.</a:t>
            </a:r>
          </a:p>
          <a:p>
            <a:pPr indent="540000" algn="just" fontAlgn="t">
              <a:lnSpc>
                <a:spcPct val="120000"/>
              </a:lnSpc>
              <a:spcBef>
                <a:spcPts val="0"/>
              </a:spcBef>
            </a:pPr>
            <a:r>
              <a:rPr lang="ru-RU" sz="5600" b="1" i="1" dirty="0">
                <a:solidFill>
                  <a:schemeClr val="tx2">
                    <a:lumMod val="50000"/>
                  </a:schemeClr>
                </a:solidFill>
                <a:latin typeface="Book Antiqua" panose="02040602050305030304" pitchFamily="18" charset="0"/>
                <a:cs typeface="Times New Roman" panose="02020603050405020304" pitchFamily="18" charset="0"/>
              </a:rPr>
              <a:t>С 1 ноября 2014 года по 31 января 2015 года</a:t>
            </a:r>
            <a:r>
              <a:rPr lang="ru-RU" sz="5600" i="1" dirty="0">
                <a:solidFill>
                  <a:schemeClr val="tx2">
                    <a:lumMod val="50000"/>
                  </a:schemeClr>
                </a:solidFill>
                <a:latin typeface="Book Antiqua" panose="02040602050305030304" pitchFamily="18" charset="0"/>
                <a:cs typeface="Times New Roman" panose="02020603050405020304" pitchFamily="18" charset="0"/>
              </a:rPr>
              <a:t> включительно мы предлагаем Вам не только депозит «Новогодний» с повышенной процентной </a:t>
            </a:r>
            <a:r>
              <a:rPr lang="ru-RU" sz="5600" i="1" dirty="0" smtClean="0">
                <a:solidFill>
                  <a:schemeClr val="tx2">
                    <a:lumMod val="50000"/>
                  </a:schemeClr>
                </a:solidFill>
                <a:latin typeface="Book Antiqua" panose="02040602050305030304" pitchFamily="18" charset="0"/>
                <a:cs typeface="Times New Roman" panose="02020603050405020304" pitchFamily="18" charset="0"/>
              </a:rPr>
              <a:t>ставкой </a:t>
            </a:r>
            <a:r>
              <a:rPr lang="ru-RU" sz="5600" i="1" dirty="0">
                <a:solidFill>
                  <a:schemeClr val="tx2">
                    <a:lumMod val="50000"/>
                  </a:schemeClr>
                </a:solidFill>
                <a:latin typeface="Book Antiqua" panose="02040602050305030304" pitchFamily="18" charset="0"/>
                <a:cs typeface="Times New Roman" panose="02020603050405020304" pitchFamily="18" charset="0"/>
              </a:rPr>
              <a:t>(по сравнению с депозитом «Классический»), но и бесплатное открытие расчетного счета и подключение системы «Сбербанк Бизнес Онлайн</a:t>
            </a:r>
            <a:r>
              <a:rPr lang="ru-RU" sz="5600" i="1" dirty="0" smtClean="0">
                <a:solidFill>
                  <a:schemeClr val="tx2">
                    <a:lumMod val="50000"/>
                  </a:schemeClr>
                </a:solidFill>
                <a:latin typeface="Book Antiqua" panose="02040602050305030304" pitchFamily="18" charset="0"/>
                <a:cs typeface="Times New Roman" panose="02020603050405020304" pitchFamily="18" charset="0"/>
              </a:rPr>
              <a:t>».</a:t>
            </a:r>
            <a:endParaRPr lang="ru-RU" sz="5600" i="1" dirty="0">
              <a:solidFill>
                <a:schemeClr val="tx2">
                  <a:lumMod val="50000"/>
                </a:schemeClr>
              </a:solidFill>
              <a:latin typeface="Book Antiqua" panose="0204060205030503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xmlns="" val="2409691850"/>
              </p:ext>
            </p:extLst>
          </p:nvPr>
        </p:nvGraphicFramePr>
        <p:xfrm>
          <a:off x="188753" y="750317"/>
          <a:ext cx="4608512" cy="505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48064" y="4014429"/>
            <a:ext cx="3528392" cy="2091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79512" y="168311"/>
            <a:ext cx="2787943" cy="400110"/>
          </a:xfrm>
          <a:prstGeom prst="rect">
            <a:avLst/>
          </a:prstGeom>
          <a:noFill/>
        </p:spPr>
        <p:txBody>
          <a:bodyPr wrap="none">
            <a:spAutoFit/>
          </a:bodyPr>
          <a:lstStyle/>
          <a:p>
            <a:pPr>
              <a:defRPr/>
            </a:pPr>
            <a:r>
              <a:rPr lang="ru-RU" sz="2000" b="1" kern="0" dirty="0" smtClean="0">
                <a:solidFill>
                  <a:srgbClr val="2B7E20"/>
                </a:solidFill>
                <a:latin typeface="+mj-lt"/>
                <a:ea typeface="+mj-ea"/>
                <a:cs typeface="Arial"/>
              </a:rPr>
              <a:t>Депозит «Новогодний»</a:t>
            </a:r>
            <a:endParaRPr lang="ru-RU" sz="2000" b="1" kern="0" dirty="0">
              <a:solidFill>
                <a:srgbClr val="2B7E20"/>
              </a:solidFill>
              <a:latin typeface="+mj-lt"/>
              <a:ea typeface="+mj-ea"/>
              <a:cs typeface="Arial"/>
            </a:endParaRPr>
          </a:p>
        </p:txBody>
      </p:sp>
      <p:pic>
        <p:nvPicPr>
          <p:cNvPr id="8" name="Рисунок 7"/>
          <p:cNvPicPr/>
          <p:nvPr/>
        </p:nvPicPr>
        <p:blipFill>
          <a:blip r:embed="rId7">
            <a:extLst>
              <a:ext uri="{28A0092B-C50C-407E-A947-70E740481C1C}">
                <a14:useLocalDpi xmlns:a14="http://schemas.microsoft.com/office/drawing/2010/main" xmlns="" val="0"/>
              </a:ext>
            </a:extLst>
          </a:blip>
          <a:stretch>
            <a:fillRect/>
          </a:stretch>
        </p:blipFill>
        <p:spPr>
          <a:xfrm>
            <a:off x="1331640" y="5253689"/>
            <a:ext cx="1779831" cy="1703703"/>
          </a:xfrm>
          <a:prstGeom prst="rect">
            <a:avLst/>
          </a:prstGeom>
        </p:spPr>
      </p:pic>
    </p:spTree>
    <p:extLst>
      <p:ext uri="{BB962C8B-B14F-4D97-AF65-F5344CB8AC3E}">
        <p14:creationId xmlns:p14="http://schemas.microsoft.com/office/powerpoint/2010/main" xmlns="" val="1306572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8"/>
          <p:cNvPicPr>
            <a:picLocks noChangeAspect="1" noChangeArrowheads="1"/>
          </p:cNvPicPr>
          <p:nvPr/>
        </p:nvPicPr>
        <p:blipFill>
          <a:blip r:embed="rId2" cstate="print"/>
          <a:srcRect l="32710" t="32664" r="25121" b="24850"/>
          <a:stretch>
            <a:fillRect/>
          </a:stretch>
        </p:blipFill>
        <p:spPr bwMode="auto">
          <a:xfrm>
            <a:off x="5150108" y="3140968"/>
            <a:ext cx="3447005" cy="2955738"/>
          </a:xfrm>
          <a:prstGeom prst="rect">
            <a:avLst/>
          </a:prstGeom>
          <a:noFill/>
          <a:ln w="9525">
            <a:noFill/>
            <a:miter lim="800000"/>
            <a:headEnd/>
            <a:tailEnd/>
          </a:ln>
        </p:spPr>
      </p:pic>
      <p:sp>
        <p:nvSpPr>
          <p:cNvPr id="6" name="Скругленный прямоугольник 5"/>
          <p:cNvSpPr/>
          <p:nvPr/>
        </p:nvSpPr>
        <p:spPr>
          <a:xfrm>
            <a:off x="323528" y="1772816"/>
            <a:ext cx="8568952" cy="10801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a:spLocks noGrp="1"/>
          </p:cNvSpPr>
          <p:nvPr>
            <p:ph type="subTitle" idx="1"/>
          </p:nvPr>
        </p:nvSpPr>
        <p:spPr>
          <a:xfrm>
            <a:off x="-108520" y="3212976"/>
            <a:ext cx="4979172" cy="2539492"/>
          </a:xfrm>
        </p:spPr>
        <p:txBody>
          <a:bodyPr>
            <a:normAutofit fontScale="40000" lnSpcReduction="20000"/>
          </a:bodyPr>
          <a:lstStyle/>
          <a:p>
            <a:pPr marL="685800" indent="-360000" algn="just" fontAlgn="t">
              <a:lnSpc>
                <a:spcPct val="120000"/>
              </a:lnSpc>
              <a:spcBef>
                <a:spcPts val="0"/>
              </a:spcBef>
              <a:buFont typeface="Wingdings" panose="05000000000000000000" pitchFamily="2" charset="2"/>
              <a:buChar char="Ø"/>
            </a:pPr>
            <a:r>
              <a:rPr lang="ru-RU" sz="5600" i="1" dirty="0" smtClean="0">
                <a:solidFill>
                  <a:schemeClr val="tx2">
                    <a:lumMod val="50000"/>
                  </a:schemeClr>
                </a:solidFill>
                <a:latin typeface="Book Antiqua" panose="02040602050305030304" pitchFamily="18" charset="0"/>
                <a:cs typeface="Times New Roman" panose="02020603050405020304" pitchFamily="18" charset="0"/>
              </a:rPr>
              <a:t>Сдача </a:t>
            </a:r>
            <a:r>
              <a:rPr lang="ru-RU" sz="5600" i="1" dirty="0">
                <a:solidFill>
                  <a:schemeClr val="tx2">
                    <a:lumMod val="50000"/>
                  </a:schemeClr>
                </a:solidFill>
                <a:latin typeface="Book Antiqua" panose="02040602050305030304" pitchFamily="18" charset="0"/>
                <a:cs typeface="Times New Roman" panose="02020603050405020304" pitchFamily="18" charset="0"/>
              </a:rPr>
              <a:t>налоговой отчетности в ФНС</a:t>
            </a:r>
          </a:p>
          <a:p>
            <a:pPr marL="685800" indent="-360000" algn="just" fontAlgn="t">
              <a:lnSpc>
                <a:spcPct val="120000"/>
              </a:lnSpc>
              <a:spcBef>
                <a:spcPts val="0"/>
              </a:spcBef>
              <a:buFont typeface="Wingdings" panose="05000000000000000000" pitchFamily="2" charset="2"/>
              <a:buChar char="Ø"/>
            </a:pPr>
            <a:r>
              <a:rPr lang="ru-RU" sz="5600" i="1" dirty="0">
                <a:solidFill>
                  <a:schemeClr val="tx2">
                    <a:lumMod val="50000"/>
                  </a:schemeClr>
                </a:solidFill>
                <a:latin typeface="Book Antiqua" panose="02040602050305030304" pitchFamily="18" charset="0"/>
                <a:cs typeface="Times New Roman" panose="02020603050405020304" pitchFamily="18" charset="0"/>
              </a:rPr>
              <a:t>Оперативное предоставление электронных документов в налоговые органы по запросу</a:t>
            </a:r>
          </a:p>
          <a:p>
            <a:pPr marL="685800" indent="-360000" algn="just" fontAlgn="t">
              <a:lnSpc>
                <a:spcPct val="120000"/>
              </a:lnSpc>
              <a:spcBef>
                <a:spcPts val="0"/>
              </a:spcBef>
              <a:buFont typeface="Wingdings" panose="05000000000000000000" pitchFamily="2" charset="2"/>
              <a:buChar char="Ø"/>
            </a:pPr>
            <a:r>
              <a:rPr lang="ru-RU" sz="5600" i="1" dirty="0">
                <a:solidFill>
                  <a:schemeClr val="tx2">
                    <a:lumMod val="50000"/>
                  </a:schemeClr>
                </a:solidFill>
                <a:latin typeface="Book Antiqua" panose="02040602050305030304" pitchFamily="18" charset="0"/>
                <a:cs typeface="Times New Roman" panose="02020603050405020304" pitchFamily="18" charset="0"/>
              </a:rPr>
              <a:t>Обмен различной корреспонденцией с ФНС</a:t>
            </a:r>
          </a:p>
        </p:txBody>
      </p:sp>
      <p:sp>
        <p:nvSpPr>
          <p:cNvPr id="7" name="TextBox 6"/>
          <p:cNvSpPr txBox="1"/>
          <p:nvPr/>
        </p:nvSpPr>
        <p:spPr>
          <a:xfrm>
            <a:off x="179512" y="168311"/>
            <a:ext cx="2433680" cy="400110"/>
          </a:xfrm>
          <a:prstGeom prst="rect">
            <a:avLst/>
          </a:prstGeom>
          <a:noFill/>
        </p:spPr>
        <p:txBody>
          <a:bodyPr wrap="none">
            <a:spAutoFit/>
          </a:bodyPr>
          <a:lstStyle/>
          <a:p>
            <a:pPr>
              <a:defRPr/>
            </a:pPr>
            <a:r>
              <a:rPr lang="ru-RU" sz="2000" b="1" kern="0" dirty="0" smtClean="0">
                <a:solidFill>
                  <a:srgbClr val="2B7E20"/>
                </a:solidFill>
                <a:latin typeface="+mj-lt"/>
                <a:ea typeface="+mj-ea"/>
                <a:cs typeface="Arial"/>
              </a:rPr>
              <a:t>Акция по </a:t>
            </a:r>
            <a:r>
              <a:rPr lang="ru-RU" sz="2000" b="1" kern="0" dirty="0">
                <a:solidFill>
                  <a:srgbClr val="2B7E20"/>
                </a:solidFill>
                <a:latin typeface="+mj-lt"/>
                <a:ea typeface="+mj-ea"/>
                <a:cs typeface="Arial"/>
              </a:rPr>
              <a:t>E-</a:t>
            </a:r>
            <a:r>
              <a:rPr lang="ru-RU" sz="2000" b="1" kern="0" dirty="0" err="1">
                <a:solidFill>
                  <a:srgbClr val="2B7E20"/>
                </a:solidFill>
                <a:latin typeface="+mj-lt"/>
                <a:ea typeface="+mj-ea"/>
                <a:cs typeface="Arial"/>
              </a:rPr>
              <a:t>Invoicing</a:t>
            </a:r>
            <a:endParaRPr lang="ru-RU" sz="2000" b="1" kern="0" dirty="0">
              <a:solidFill>
                <a:srgbClr val="2B7E20"/>
              </a:solidFill>
              <a:latin typeface="+mj-lt"/>
              <a:ea typeface="+mj-ea"/>
              <a:cs typeface="Arial"/>
            </a:endParaRPr>
          </a:p>
        </p:txBody>
      </p:sp>
      <p:sp>
        <p:nvSpPr>
          <p:cNvPr id="9" name="AutoShape 6"/>
          <p:cNvSpPr>
            <a:spLocks noChangeArrowheads="1"/>
          </p:cNvSpPr>
          <p:nvPr/>
        </p:nvSpPr>
        <p:spPr bwMode="auto">
          <a:xfrm>
            <a:off x="323528" y="1054032"/>
            <a:ext cx="8448912" cy="609634"/>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marL="285750" indent="-285750" algn="ctr">
              <a:defRPr/>
            </a:pPr>
            <a:r>
              <a:rPr lang="ru-RU" sz="2000" b="1" dirty="0" smtClean="0">
                <a:solidFill>
                  <a:srgbClr val="FF0000"/>
                </a:solidFill>
                <a:ea typeface="Arial Unicode MS" pitchFamily="34" charset="-128"/>
                <a:cs typeface="Arial Unicode MS" pitchFamily="34" charset="-128"/>
              </a:rPr>
              <a:t>Услуга по сдаче налоговой отчетности теперь со скидкой!</a:t>
            </a:r>
            <a:endParaRPr lang="ru-RU" sz="2000" dirty="0">
              <a:solidFill>
                <a:srgbClr val="FF0000"/>
              </a:solidFill>
              <a:ea typeface="Arial Unicode MS" pitchFamily="34" charset="-128"/>
              <a:cs typeface="Arial Unicode MS" pitchFamily="34" charset="-128"/>
            </a:endParaRPr>
          </a:p>
        </p:txBody>
      </p:sp>
      <p:sp>
        <p:nvSpPr>
          <p:cNvPr id="2" name="TextBox 1"/>
          <p:cNvSpPr txBox="1"/>
          <p:nvPr/>
        </p:nvSpPr>
        <p:spPr>
          <a:xfrm>
            <a:off x="467544" y="1943544"/>
            <a:ext cx="8136904" cy="923330"/>
          </a:xfrm>
          <a:prstGeom prst="rect">
            <a:avLst/>
          </a:prstGeom>
          <a:noFill/>
        </p:spPr>
        <p:txBody>
          <a:bodyPr wrap="square" rtlCol="0">
            <a:spAutoFit/>
          </a:bodyPr>
          <a:lstStyle/>
          <a:p>
            <a:pPr algn="ctr"/>
            <a:r>
              <a:rPr lang="ru-RU" b="1" dirty="0">
                <a:solidFill>
                  <a:schemeClr val="tx2">
                    <a:lumMod val="50000"/>
                  </a:schemeClr>
                </a:solidFill>
                <a:latin typeface="Times New Roman" panose="02020603050405020304" pitchFamily="18" charset="0"/>
                <a:cs typeface="Times New Roman" panose="02020603050405020304" pitchFamily="18" charset="0"/>
              </a:rPr>
              <a:t>С 01.09.2014 по 31.01.2015 при подключении услуги E-</a:t>
            </a:r>
            <a:r>
              <a:rPr lang="ru-RU" b="1" dirty="0" err="1">
                <a:solidFill>
                  <a:schemeClr val="tx2">
                    <a:lumMod val="50000"/>
                  </a:schemeClr>
                </a:solidFill>
                <a:latin typeface="Times New Roman" panose="02020603050405020304" pitchFamily="18" charset="0"/>
                <a:cs typeface="Times New Roman" panose="02020603050405020304" pitchFamily="18" charset="0"/>
              </a:rPr>
              <a:t>invoicing</a:t>
            </a:r>
            <a:r>
              <a:rPr lang="ru-RU" b="1" dirty="0">
                <a:solidFill>
                  <a:schemeClr val="tx2">
                    <a:lumMod val="50000"/>
                  </a:schemeClr>
                </a:solidFill>
                <a:latin typeface="Times New Roman" panose="02020603050405020304" pitchFamily="18" charset="0"/>
                <a:cs typeface="Times New Roman" panose="02020603050405020304" pitchFamily="18" charset="0"/>
              </a:rPr>
              <a:t> предоставляется скидка в размере 50% на ежемесячную стоимость обслуживания по услуге в течение пяти календарных </a:t>
            </a:r>
            <a:r>
              <a:rPr lang="ru-RU" b="1" dirty="0" smtClean="0">
                <a:solidFill>
                  <a:schemeClr val="tx2">
                    <a:lumMod val="50000"/>
                  </a:schemeClr>
                </a:solidFill>
                <a:latin typeface="Times New Roman" panose="02020603050405020304" pitchFamily="18" charset="0"/>
                <a:cs typeface="Times New Roman" panose="02020603050405020304" pitchFamily="18" charset="0"/>
              </a:rPr>
              <a:t>месяцев.</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03511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140645" y="188640"/>
            <a:ext cx="6962042" cy="665163"/>
          </a:xfrm>
        </p:spPr>
        <p:txBody>
          <a:bodyPr>
            <a:noAutofit/>
          </a:bodyPr>
          <a:lstStyle/>
          <a:p>
            <a:pPr algn="l">
              <a:defRPr/>
            </a:pPr>
            <a:r>
              <a:rPr lang="ru-RU" sz="2000" b="1" kern="0" dirty="0">
                <a:solidFill>
                  <a:srgbClr val="2B7E20"/>
                </a:solidFill>
                <a:latin typeface="+mj-lt"/>
                <a:cs typeface="Arial"/>
              </a:rPr>
              <a:t>Зарплатные карты для сотрудников предприятий (организаций)</a:t>
            </a:r>
          </a:p>
        </p:txBody>
      </p:sp>
      <p:sp>
        <p:nvSpPr>
          <p:cNvPr id="5" name="AutoShape 6"/>
          <p:cNvSpPr>
            <a:spLocks noGrp="1" noChangeArrowheads="1"/>
          </p:cNvSpPr>
          <p:nvPr>
            <p:ph idx="1"/>
          </p:nvPr>
        </p:nvSpPr>
        <p:spPr>
          <a:xfrm>
            <a:off x="83529" y="922550"/>
            <a:ext cx="4240822" cy="564728"/>
          </a:xfrm>
          <a:prstGeom prst="roundRect">
            <a:avLst>
              <a:gd name="adj" fmla="val 16667"/>
            </a:avLst>
          </a:prstGeom>
        </p:spPr>
        <p:style>
          <a:lnRef idx="1">
            <a:schemeClr val="accent3"/>
          </a:lnRef>
          <a:fillRef idx="2">
            <a:schemeClr val="accent3"/>
          </a:fillRef>
          <a:effectRef idx="1">
            <a:schemeClr val="accent3"/>
          </a:effectRef>
          <a:fontRef idx="minor">
            <a:schemeClr val="dk1"/>
          </a:fontRef>
        </p:style>
        <p:txBody>
          <a:bodyPr anchor="ctr">
            <a:noAutofit/>
          </a:bodyPr>
          <a:lstStyle/>
          <a:p>
            <a:pPr marL="0" indent="0">
              <a:buFontTx/>
              <a:buNone/>
              <a:defRPr/>
            </a:pPr>
            <a:r>
              <a:rPr lang="ru-RU" sz="1200" b="1" dirty="0" smtClean="0">
                <a:solidFill>
                  <a:srgbClr val="006600"/>
                </a:solidFill>
                <a:ea typeface="Arial Unicode MS" pitchFamily="34" charset="-128"/>
                <a:cs typeface="Arial Unicode MS" pitchFamily="34" charset="-128"/>
              </a:rPr>
              <a:t>Реализация </a:t>
            </a:r>
            <a:r>
              <a:rPr lang="ru-RU" sz="1200" b="1" dirty="0">
                <a:solidFill>
                  <a:srgbClr val="006600"/>
                </a:solidFill>
                <a:ea typeface="Arial Unicode MS" pitchFamily="34" charset="-128"/>
                <a:cs typeface="Arial Unicode MS" pitchFamily="34" charset="-128"/>
              </a:rPr>
              <a:t>зарплатного проекта на основе </a:t>
            </a:r>
            <a:r>
              <a:rPr lang="ru-RU" sz="1200" b="1" dirty="0" smtClean="0">
                <a:solidFill>
                  <a:srgbClr val="006600"/>
                </a:solidFill>
                <a:ea typeface="Arial Unicode MS" pitchFamily="34" charset="-128"/>
                <a:cs typeface="Arial Unicode MS" pitchFamily="34" charset="-128"/>
              </a:rPr>
              <a:t>карт категории</a:t>
            </a:r>
            <a:r>
              <a:rPr lang="en-US" sz="1200" b="1" dirty="0" smtClean="0">
                <a:solidFill>
                  <a:srgbClr val="006600"/>
                </a:solidFill>
                <a:ea typeface="Arial Unicode MS" pitchFamily="34" charset="-128"/>
                <a:cs typeface="Arial Unicode MS" pitchFamily="34" charset="-128"/>
              </a:rPr>
              <a:t> </a:t>
            </a:r>
            <a:r>
              <a:rPr lang="en-US" sz="1200" b="1" dirty="0">
                <a:solidFill>
                  <a:srgbClr val="006600"/>
                </a:solidFill>
                <a:ea typeface="Arial Unicode MS" pitchFamily="34" charset="-128"/>
                <a:cs typeface="Arial Unicode MS" pitchFamily="34" charset="-128"/>
              </a:rPr>
              <a:t>Classic </a:t>
            </a:r>
            <a:r>
              <a:rPr lang="ru-RU" sz="1200" b="1" dirty="0">
                <a:solidFill>
                  <a:srgbClr val="006600"/>
                </a:solidFill>
                <a:ea typeface="Arial Unicode MS" pitchFamily="34" charset="-128"/>
                <a:cs typeface="Arial Unicode MS" pitchFamily="34" charset="-128"/>
              </a:rPr>
              <a:t>и </a:t>
            </a:r>
            <a:r>
              <a:rPr lang="en-US" sz="1200" b="1" dirty="0">
                <a:solidFill>
                  <a:srgbClr val="006600"/>
                </a:solidFill>
                <a:ea typeface="Arial Unicode MS" pitchFamily="34" charset="-128"/>
                <a:cs typeface="Arial Unicode MS" pitchFamily="34" charset="-128"/>
              </a:rPr>
              <a:t>Gold</a:t>
            </a:r>
            <a:r>
              <a:rPr lang="ru-RU" sz="1200" b="1" dirty="0">
                <a:solidFill>
                  <a:srgbClr val="006600"/>
                </a:solidFill>
                <a:ea typeface="Arial Unicode MS" pitchFamily="34" charset="-128"/>
                <a:cs typeface="Arial Unicode MS" pitchFamily="34" charset="-128"/>
              </a:rPr>
              <a:t> </a:t>
            </a:r>
            <a:r>
              <a:rPr lang="ru-RU" sz="1200" b="1" u="sng" dirty="0" smtClean="0">
                <a:solidFill>
                  <a:srgbClr val="006600"/>
                </a:solidFill>
                <a:ea typeface="Arial Unicode MS" pitchFamily="34" charset="-128"/>
                <a:cs typeface="Arial Unicode MS" pitchFamily="34" charset="-128"/>
              </a:rPr>
              <a:t>международных </a:t>
            </a:r>
            <a:r>
              <a:rPr lang="ru-RU" sz="1200" b="1" u="sng" dirty="0">
                <a:solidFill>
                  <a:srgbClr val="006600"/>
                </a:solidFill>
                <a:ea typeface="Arial Unicode MS" pitchFamily="34" charset="-128"/>
                <a:cs typeface="Arial Unicode MS" pitchFamily="34" charset="-128"/>
              </a:rPr>
              <a:t>платежных систем </a:t>
            </a:r>
            <a:r>
              <a:rPr lang="en-US" sz="1200" b="1" u="sng" dirty="0">
                <a:solidFill>
                  <a:srgbClr val="006600"/>
                </a:solidFill>
                <a:ea typeface="Arial Unicode MS" pitchFamily="34" charset="-128"/>
                <a:cs typeface="Arial Unicode MS" pitchFamily="34" charset="-128"/>
              </a:rPr>
              <a:t>VISA </a:t>
            </a:r>
            <a:r>
              <a:rPr lang="ru-RU" sz="1200" b="1" u="sng" dirty="0">
                <a:solidFill>
                  <a:srgbClr val="006600"/>
                </a:solidFill>
                <a:ea typeface="Arial Unicode MS" pitchFamily="34" charset="-128"/>
                <a:cs typeface="Arial Unicode MS" pitchFamily="34" charset="-128"/>
              </a:rPr>
              <a:t>и </a:t>
            </a:r>
            <a:r>
              <a:rPr lang="en-US" sz="1200" b="1" u="sng" dirty="0" smtClean="0">
                <a:solidFill>
                  <a:srgbClr val="006600"/>
                </a:solidFill>
                <a:ea typeface="Arial Unicode MS" pitchFamily="34" charset="-128"/>
                <a:cs typeface="Arial Unicode MS" pitchFamily="34" charset="-128"/>
              </a:rPr>
              <a:t>MasterCard</a:t>
            </a:r>
            <a:endParaRPr lang="ru-RU" sz="1200" b="1" dirty="0">
              <a:solidFill>
                <a:srgbClr val="006600"/>
              </a:solidFill>
              <a:ea typeface="Arial Unicode MS" pitchFamily="34" charset="-128"/>
              <a:cs typeface="Arial Unicode MS" pitchFamily="34" charset="-128"/>
            </a:endParaRPr>
          </a:p>
        </p:txBody>
      </p:sp>
      <p:pic>
        <p:nvPicPr>
          <p:cNvPr id="62468" name="Picture 29" descr="mastercard_gold_20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0035" y="2492896"/>
            <a:ext cx="1214803" cy="833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AutoShape 6"/>
          <p:cNvSpPr>
            <a:spLocks noChangeArrowheads="1"/>
          </p:cNvSpPr>
          <p:nvPr/>
        </p:nvSpPr>
        <p:spPr bwMode="auto">
          <a:xfrm>
            <a:off x="4511311" y="908720"/>
            <a:ext cx="4190313" cy="57606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marL="285750" indent="-285750">
              <a:defRPr/>
            </a:pPr>
            <a:r>
              <a:rPr lang="ru-RU" sz="1200" b="1" dirty="0">
                <a:solidFill>
                  <a:srgbClr val="006600"/>
                </a:solidFill>
                <a:latin typeface="Arial" pitchFamily="34" charset="0"/>
                <a:ea typeface="Arial Unicode MS" pitchFamily="34" charset="-128"/>
                <a:cs typeface="Arial Unicode MS" pitchFamily="34" charset="-128"/>
              </a:rPr>
              <a:t>Бесплатное получение наличных по </a:t>
            </a:r>
            <a:r>
              <a:rPr lang="ru-RU" sz="1200" b="1" dirty="0" smtClean="0">
                <a:solidFill>
                  <a:srgbClr val="006600"/>
                </a:solidFill>
                <a:latin typeface="Arial" pitchFamily="34" charset="0"/>
                <a:ea typeface="Arial Unicode MS" pitchFamily="34" charset="-128"/>
                <a:cs typeface="Arial Unicode MS" pitchFamily="34" charset="-128"/>
              </a:rPr>
              <a:t>всей территории </a:t>
            </a:r>
            <a:r>
              <a:rPr lang="ru-RU" sz="1200" b="1" dirty="0">
                <a:solidFill>
                  <a:srgbClr val="006600"/>
                </a:solidFill>
                <a:latin typeface="Arial" pitchFamily="34" charset="0"/>
                <a:ea typeface="Arial Unicode MS" pitchFamily="34" charset="-128"/>
                <a:cs typeface="Arial Unicode MS" pitchFamily="34" charset="-128"/>
              </a:rPr>
              <a:t>России </a:t>
            </a:r>
            <a:r>
              <a:rPr lang="ru-RU" sz="1200" b="1" dirty="0" smtClean="0">
                <a:solidFill>
                  <a:srgbClr val="006600"/>
                </a:solidFill>
                <a:latin typeface="Arial" pitchFamily="34" charset="0"/>
                <a:ea typeface="Arial Unicode MS" pitchFamily="34" charset="-128"/>
                <a:cs typeface="Arial Unicode MS" pitchFamily="34" charset="-128"/>
              </a:rPr>
              <a:t>в </a:t>
            </a:r>
            <a:r>
              <a:rPr lang="ru-RU" sz="1200" b="1" dirty="0">
                <a:solidFill>
                  <a:srgbClr val="006600"/>
                </a:solidFill>
                <a:latin typeface="Arial" pitchFamily="34" charset="0"/>
                <a:ea typeface="Arial Unicode MS" pitchFamily="34" charset="-128"/>
                <a:cs typeface="Arial Unicode MS" pitchFamily="34" charset="-128"/>
              </a:rPr>
              <a:t>учреждениях и банкоматах Сбербанка России! </a:t>
            </a:r>
          </a:p>
        </p:txBody>
      </p:sp>
      <p:sp>
        <p:nvSpPr>
          <p:cNvPr id="8" name="AutoShape 6"/>
          <p:cNvSpPr>
            <a:spLocks noChangeArrowheads="1"/>
          </p:cNvSpPr>
          <p:nvPr/>
        </p:nvSpPr>
        <p:spPr bwMode="auto">
          <a:xfrm>
            <a:off x="83528" y="1663666"/>
            <a:ext cx="4912702" cy="609634"/>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marL="285750" indent="-285750">
              <a:defRPr/>
            </a:pPr>
            <a:r>
              <a:rPr lang="ru-RU" sz="1400" b="1" u="sng" dirty="0">
                <a:solidFill>
                  <a:srgbClr val="006600"/>
                </a:solidFill>
                <a:ea typeface="Arial Unicode MS" pitchFamily="34" charset="-128"/>
                <a:cs typeface="Arial Unicode MS" pitchFamily="34" charset="-128"/>
              </a:rPr>
              <a:t>Повышенный уровень безопасности </a:t>
            </a:r>
            <a:r>
              <a:rPr lang="ru-RU" sz="1400" dirty="0">
                <a:solidFill>
                  <a:srgbClr val="006600"/>
                </a:solidFill>
                <a:ea typeface="Arial Unicode MS" pitchFamily="34" charset="-128"/>
                <a:cs typeface="Arial Unicode MS" pitchFamily="34" charset="-128"/>
              </a:rPr>
              <a:t>(благодаря встроенному чипу). Копирование чипа н</a:t>
            </a:r>
            <a:r>
              <a:rPr lang="ru-RU" sz="1400" dirty="0" smtClean="0">
                <a:solidFill>
                  <a:srgbClr val="006600"/>
                </a:solidFill>
                <a:ea typeface="Arial Unicode MS" pitchFamily="34" charset="-128"/>
                <a:cs typeface="Arial Unicode MS" pitchFamily="34" charset="-128"/>
              </a:rPr>
              <a:t>евозможно</a:t>
            </a:r>
            <a:r>
              <a:rPr lang="ru-RU" sz="1400" dirty="0">
                <a:solidFill>
                  <a:srgbClr val="006600"/>
                </a:solidFill>
                <a:ea typeface="Arial Unicode MS" pitchFamily="34" charset="-128"/>
                <a:cs typeface="Arial Unicode MS" pitchFamily="34" charset="-128"/>
              </a:rPr>
              <a:t>!</a:t>
            </a:r>
          </a:p>
        </p:txBody>
      </p:sp>
      <p:sp>
        <p:nvSpPr>
          <p:cNvPr id="9" name="AutoShape 6"/>
          <p:cNvSpPr>
            <a:spLocks noChangeArrowheads="1"/>
          </p:cNvSpPr>
          <p:nvPr/>
        </p:nvSpPr>
        <p:spPr bwMode="auto">
          <a:xfrm>
            <a:off x="5201541" y="1668464"/>
            <a:ext cx="3480360" cy="604836"/>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marL="285750" indent="-285750">
              <a:defRPr/>
            </a:pPr>
            <a:r>
              <a:rPr lang="ru-RU" sz="1400" b="1" u="sng" dirty="0">
                <a:solidFill>
                  <a:srgbClr val="006600"/>
                </a:solidFill>
                <a:ea typeface="Arial Unicode MS" pitchFamily="34" charset="-128"/>
                <a:cs typeface="Arial Unicode MS" pitchFamily="34" charset="-128"/>
              </a:rPr>
              <a:t>Оплата товаров и услуг в сети ИНТЕРНЕТ</a:t>
            </a:r>
          </a:p>
        </p:txBody>
      </p:sp>
      <p:pic>
        <p:nvPicPr>
          <p:cNvPr id="62472" name="Picture 28" descr="mastercard_standart_201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94641" y="2492896"/>
            <a:ext cx="1078523"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3" name="Picture 30" descr="visa_gold_20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52576" y="2491181"/>
            <a:ext cx="1219646" cy="835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4" name="Picture 31" descr="visa_classic_201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82152" y="2492896"/>
            <a:ext cx="1214803"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1428268" y="3729226"/>
            <a:ext cx="630140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Акция «Бизнес-драйв»!</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265462" y="4437112"/>
            <a:ext cx="8627017" cy="2039020"/>
          </a:xfrm>
          <a:prstGeom prst="rect">
            <a:avLst/>
          </a:prstGeom>
        </p:spPr>
        <p:txBody>
          <a:bodyPr wrap="square">
            <a:spAutoFit/>
          </a:bodyPr>
          <a:lstStyle/>
          <a:p>
            <a:pPr indent="450215" algn="ctr">
              <a:lnSpc>
                <a:spcPct val="115000"/>
              </a:lnSpc>
              <a:spcAft>
                <a:spcPts val="0"/>
              </a:spcAft>
            </a:pPr>
            <a:r>
              <a:rPr lang="ru-RU" dirty="0">
                <a:latin typeface="Calibri"/>
                <a:ea typeface="Calibri"/>
                <a:cs typeface="Times New Roman"/>
              </a:rPr>
              <a:t>Сбербанк </a:t>
            </a:r>
            <a:r>
              <a:rPr lang="ru-RU" dirty="0" smtClean="0">
                <a:latin typeface="Calibri"/>
                <a:ea typeface="Calibri"/>
                <a:cs typeface="Times New Roman"/>
              </a:rPr>
              <a:t>в рамках акции </a:t>
            </a:r>
            <a:r>
              <a:rPr lang="ru-RU" dirty="0">
                <a:latin typeface="Calibri"/>
                <a:ea typeface="Calibri"/>
                <a:cs typeface="Times New Roman"/>
              </a:rPr>
              <a:t>предлагает </a:t>
            </a:r>
            <a:r>
              <a:rPr lang="ru-RU" b="1" dirty="0" smtClean="0">
                <a:latin typeface="Calibri"/>
                <a:ea typeface="Calibri"/>
                <a:cs typeface="Times New Roman"/>
              </a:rPr>
              <a:t>ИП </a:t>
            </a:r>
            <a:r>
              <a:rPr lang="ru-RU" b="1" dirty="0">
                <a:latin typeface="Calibri"/>
                <a:ea typeface="Calibri"/>
                <a:cs typeface="Times New Roman"/>
              </a:rPr>
              <a:t>и малым предприятиям </a:t>
            </a:r>
            <a:r>
              <a:rPr lang="ru-RU" dirty="0">
                <a:latin typeface="Calibri"/>
                <a:ea typeface="Calibri"/>
                <a:cs typeface="Times New Roman"/>
              </a:rPr>
              <a:t>с годовой выручкой не более 400 млн. рублей </a:t>
            </a:r>
            <a:endParaRPr lang="ru-RU" dirty="0" smtClean="0">
              <a:latin typeface="Calibri"/>
              <a:ea typeface="Calibri"/>
              <a:cs typeface="Times New Roman"/>
            </a:endParaRPr>
          </a:p>
          <a:p>
            <a:pPr indent="450215" algn="ctr">
              <a:lnSpc>
                <a:spcPct val="115000"/>
              </a:lnSpc>
              <a:spcAft>
                <a:spcPts val="0"/>
              </a:spcAft>
            </a:pPr>
            <a:r>
              <a:rPr lang="ru-RU" u="sng" dirty="0" smtClean="0">
                <a:latin typeface="Calibri"/>
                <a:ea typeface="Calibri"/>
                <a:cs typeface="Times New Roman"/>
              </a:rPr>
              <a:t>уникальные </a:t>
            </a:r>
            <a:r>
              <a:rPr lang="ru-RU" u="sng" dirty="0">
                <a:latin typeface="Calibri"/>
                <a:ea typeface="Calibri"/>
                <a:cs typeface="Times New Roman"/>
              </a:rPr>
              <a:t>условия </a:t>
            </a:r>
            <a:r>
              <a:rPr lang="ru-RU" u="sng" dirty="0" smtClean="0">
                <a:latin typeface="Calibri"/>
                <a:ea typeface="Calibri"/>
                <a:cs typeface="Times New Roman"/>
              </a:rPr>
              <a:t> обслуживания по зарплатному договору!</a:t>
            </a:r>
          </a:p>
          <a:p>
            <a:pPr indent="450215" algn="ctr">
              <a:lnSpc>
                <a:spcPct val="115000"/>
              </a:lnSpc>
              <a:spcAft>
                <a:spcPts val="0"/>
              </a:spcAft>
            </a:pPr>
            <a:r>
              <a:rPr lang="ru-RU" b="1" dirty="0" smtClean="0">
                <a:solidFill>
                  <a:srgbClr val="FF0000"/>
                </a:solidFill>
                <a:effectLst/>
                <a:latin typeface="Calibri"/>
                <a:ea typeface="Calibri"/>
                <a:cs typeface="Times New Roman"/>
              </a:rPr>
              <a:t>До 31 декабря 2014г. – услуга по зачислению Банком денежных средств от </a:t>
            </a:r>
            <a:r>
              <a:rPr lang="ru-RU" sz="2800" b="1" dirty="0" smtClean="0">
                <a:solidFill>
                  <a:srgbClr val="FF0000"/>
                </a:solidFill>
                <a:effectLst/>
                <a:latin typeface="Calibri"/>
                <a:ea typeface="Calibri"/>
                <a:cs typeface="Times New Roman"/>
              </a:rPr>
              <a:t>0%</a:t>
            </a:r>
          </a:p>
          <a:p>
            <a:pPr indent="450215" algn="ctr">
              <a:lnSpc>
                <a:spcPct val="115000"/>
              </a:lnSpc>
              <a:spcAft>
                <a:spcPts val="0"/>
              </a:spcAft>
            </a:pPr>
            <a:r>
              <a:rPr lang="ru-RU" b="1" dirty="0">
                <a:solidFill>
                  <a:srgbClr val="FF0000"/>
                </a:solidFill>
                <a:latin typeface="Calibri"/>
                <a:ea typeface="Calibri"/>
                <a:cs typeface="Times New Roman"/>
              </a:rPr>
              <a:t>Годовое обслуживание счета банковской карты – от </a:t>
            </a:r>
            <a:r>
              <a:rPr lang="ru-RU" sz="2800" b="1" dirty="0">
                <a:solidFill>
                  <a:srgbClr val="FF0000"/>
                </a:solidFill>
                <a:latin typeface="Calibri"/>
                <a:ea typeface="Calibri"/>
                <a:cs typeface="Times New Roman"/>
              </a:rPr>
              <a:t>0 руб.</a:t>
            </a:r>
          </a:p>
        </p:txBody>
      </p:sp>
    </p:spTree>
    <p:extLst>
      <p:ext uri="{BB962C8B-B14F-4D97-AF65-F5344CB8AC3E}">
        <p14:creationId xmlns:p14="http://schemas.microsoft.com/office/powerpoint/2010/main" xmlns="" val="390748984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158262" y="188640"/>
            <a:ext cx="745587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90000"/>
              </a:lnSpc>
            </a:pPr>
            <a:r>
              <a:rPr lang="ru-RU" sz="2000" b="1" kern="0" dirty="0">
                <a:solidFill>
                  <a:srgbClr val="2B7E20"/>
                </a:solidFill>
                <a:latin typeface="+mj-lt"/>
                <a:ea typeface="+mj-ea"/>
                <a:cs typeface="Arial"/>
              </a:rPr>
              <a:t>БОНУСНАЯ ПРОГРАММА «Спасибо от Сбербанка» – </a:t>
            </a:r>
            <a:endParaRPr lang="ru-RU" sz="2000" b="1" kern="0" dirty="0" smtClean="0">
              <a:solidFill>
                <a:srgbClr val="2B7E20"/>
              </a:solidFill>
              <a:latin typeface="+mj-lt"/>
              <a:ea typeface="+mj-ea"/>
              <a:cs typeface="Arial"/>
            </a:endParaRPr>
          </a:p>
          <a:p>
            <a:pPr>
              <a:lnSpc>
                <a:spcPct val="90000"/>
              </a:lnSpc>
            </a:pPr>
            <a:r>
              <a:rPr lang="ru-RU" sz="2000" b="1" kern="0" dirty="0" smtClean="0">
                <a:solidFill>
                  <a:srgbClr val="2B7E20"/>
                </a:solidFill>
                <a:latin typeface="+mj-lt"/>
                <a:ea typeface="+mj-ea"/>
                <a:cs typeface="Arial"/>
              </a:rPr>
              <a:t>ГЛАВНЫЙ </a:t>
            </a:r>
            <a:r>
              <a:rPr lang="ru-RU" sz="2000" b="1" kern="0" dirty="0">
                <a:solidFill>
                  <a:srgbClr val="2B7E20"/>
                </a:solidFill>
                <a:latin typeface="+mj-lt"/>
                <a:ea typeface="+mj-ea"/>
                <a:cs typeface="Arial"/>
              </a:rPr>
              <a:t>ПОДАРОК КЛИЕНТАМ</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262" y="3814763"/>
            <a:ext cx="2038350" cy="262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6262" y="4435476"/>
            <a:ext cx="1954823"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AutoShape 6"/>
          <p:cNvSpPr>
            <a:spLocks noChangeArrowheads="1"/>
          </p:cNvSpPr>
          <p:nvPr/>
        </p:nvSpPr>
        <p:spPr bwMode="auto">
          <a:xfrm>
            <a:off x="1547664" y="1194147"/>
            <a:ext cx="6204135" cy="2880320"/>
          </a:xfrm>
          <a:prstGeom prst="roundRect">
            <a:avLst>
              <a:gd name="adj" fmla="val 16667"/>
            </a:avLst>
          </a:prstGeom>
          <a:solidFill>
            <a:srgbClr val="92D050"/>
          </a:solidFill>
          <a:ln w="9525" algn="ctr">
            <a:solidFill>
              <a:srgbClr val="B2B2B2"/>
            </a:solidFill>
            <a:round/>
            <a:headEnd/>
            <a:tailEnd/>
          </a:ln>
          <a:effectLst>
            <a:outerShdw dist="53882" dir="2700000" algn="ctr" rotWithShape="0">
              <a:schemeClr val="bg2">
                <a:alpha val="50000"/>
              </a:schemeClr>
            </a:outerShdw>
          </a:effectLst>
        </p:spPr>
        <p:txBody>
          <a:bodyPr wrap="none" lIns="82287" tIns="41143" rIns="82287" bIns="41143" anchor="ctr"/>
          <a:lstStyle/>
          <a:p>
            <a:pPr algn="ctr"/>
            <a:r>
              <a:rPr lang="ru-RU" sz="1600" b="1" dirty="0">
                <a:cs typeface="Arial" pitchFamily="34" charset="0"/>
              </a:rPr>
              <a:t>Бонусная программа ОАО «Сбербанк России» - </a:t>
            </a:r>
          </a:p>
          <a:p>
            <a:pPr algn="ctr"/>
            <a:r>
              <a:rPr lang="ru-RU" sz="1600" b="1" dirty="0">
                <a:cs typeface="Arial" pitchFamily="34" charset="0"/>
              </a:rPr>
              <a:t>начисление бонусов – 0,5% от суммы каждой покупки, </a:t>
            </a:r>
          </a:p>
          <a:p>
            <a:pPr algn="ctr"/>
            <a:r>
              <a:rPr lang="ru-RU" sz="1600" b="1" dirty="0">
                <a:cs typeface="Arial" pitchFamily="34" charset="0"/>
              </a:rPr>
              <a:t>совершенной в торговле</a:t>
            </a:r>
          </a:p>
          <a:p>
            <a:pPr algn="ctr"/>
            <a:endParaRPr lang="ru-RU" sz="1600" b="1" dirty="0">
              <a:cs typeface="Arial" pitchFamily="34" charset="0"/>
            </a:endParaRPr>
          </a:p>
          <a:p>
            <a:pPr algn="ctr"/>
            <a:r>
              <a:rPr lang="ru-RU" sz="1600" b="1" dirty="0">
                <a:cs typeface="Arial" pitchFamily="34" charset="0"/>
              </a:rPr>
              <a:t>Оплата бонусами в магазинах – партнерах и </a:t>
            </a:r>
          </a:p>
          <a:p>
            <a:pPr algn="ctr"/>
            <a:r>
              <a:rPr lang="ru-RU" sz="1600" b="1" dirty="0">
                <a:cs typeface="Arial" pitchFamily="34" charset="0"/>
              </a:rPr>
              <a:t>интернет – магазинах</a:t>
            </a:r>
          </a:p>
          <a:p>
            <a:pPr algn="ctr"/>
            <a:endParaRPr lang="ru-RU" sz="1400" b="1" dirty="0">
              <a:solidFill>
                <a:schemeClr val="bg1"/>
              </a:solidFill>
              <a:cs typeface="Arial" pitchFamily="34" charset="0"/>
            </a:endParaRPr>
          </a:p>
          <a:p>
            <a:pPr algn="ctr"/>
            <a:endParaRPr lang="ru-RU" sz="1400" b="1" dirty="0">
              <a:solidFill>
                <a:schemeClr val="bg1"/>
              </a:solidFill>
              <a:cs typeface="Arial" pitchFamily="34" charset="0"/>
            </a:endParaRPr>
          </a:p>
        </p:txBody>
      </p:sp>
      <p:pic>
        <p:nvPicPr>
          <p:cNvPr id="6" name="Picture 2" descr="C:\Documents and Settings\Volkova\Мои документы\Мои рисунки\evroset.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11900" y="3327462"/>
            <a:ext cx="1402364" cy="512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Группа 15"/>
          <p:cNvGrpSpPr>
            <a:grpSpLocks/>
          </p:cNvGrpSpPr>
          <p:nvPr/>
        </p:nvGrpSpPr>
        <p:grpSpPr bwMode="auto">
          <a:xfrm>
            <a:off x="3114264" y="3222239"/>
            <a:ext cx="1179656" cy="715006"/>
            <a:chOff x="6373540" y="1700808"/>
            <a:chExt cx="2590948" cy="1321383"/>
          </a:xfrm>
        </p:grpSpPr>
        <p:sp>
          <p:nvSpPr>
            <p:cNvPr id="8" name="Скругленный прямоугольник 7"/>
            <p:cNvSpPr/>
            <p:nvPr/>
          </p:nvSpPr>
          <p:spPr bwMode="auto">
            <a:xfrm>
              <a:off x="6373540" y="1700808"/>
              <a:ext cx="2590948" cy="1321383"/>
            </a:xfrm>
            <a:prstGeom prst="roundRect">
              <a:avLst>
                <a:gd name="adj" fmla="val 11275"/>
              </a:avLst>
            </a:prstGeom>
            <a:noFill/>
            <a:ln w="9525" cap="flat" cmpd="sng" algn="ctr">
              <a:solidFill>
                <a:schemeClr val="tx2">
                  <a:lumMod val="50000"/>
                  <a:lumOff val="50000"/>
                </a:schemeClr>
              </a:solidFill>
              <a:prstDash val="solid"/>
              <a:round/>
              <a:headEnd type="none" w="med" len="med"/>
              <a:tailEnd type="none" w="med" len="med"/>
            </a:ln>
            <a:effectLst/>
          </p:spPr>
          <p:txBody>
            <a:bodyPr/>
            <a:lstStyle/>
            <a:p>
              <a:pPr>
                <a:defRPr/>
              </a:pPr>
              <a:endParaRPr lang="ru-RU" sz="2400">
                <a:latin typeface="Arial" charset="0"/>
                <a:ea typeface="ヒラギノ角ゴ Pro W3" pitchFamily="-128" charset="-128"/>
                <a:cs typeface="Arial" pitchFamily="34" charset="0"/>
              </a:endParaRPr>
            </a:p>
          </p:txBody>
        </p:sp>
        <p:pic>
          <p:nvPicPr>
            <p:cNvPr id="9"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11942" y="1955835"/>
              <a:ext cx="2376265" cy="825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 name="Группа 9"/>
          <p:cNvGrpSpPr>
            <a:grpSpLocks/>
          </p:cNvGrpSpPr>
          <p:nvPr/>
        </p:nvGrpSpPr>
        <p:grpSpPr bwMode="auto">
          <a:xfrm>
            <a:off x="4355976" y="3323739"/>
            <a:ext cx="1432305" cy="613506"/>
            <a:chOff x="3635896" y="1700808"/>
            <a:chExt cx="2590948" cy="1321383"/>
          </a:xfrm>
        </p:grpSpPr>
        <p:sp>
          <p:nvSpPr>
            <p:cNvPr id="11" name="Скругленный прямоугольник 10"/>
            <p:cNvSpPr/>
            <p:nvPr/>
          </p:nvSpPr>
          <p:spPr bwMode="auto">
            <a:xfrm>
              <a:off x="3635896" y="1700808"/>
              <a:ext cx="2590948" cy="1321383"/>
            </a:xfrm>
            <a:prstGeom prst="roundRect">
              <a:avLst>
                <a:gd name="adj" fmla="val 11275"/>
              </a:avLst>
            </a:prstGeom>
            <a:noFill/>
            <a:ln w="9525" cap="flat" cmpd="sng" algn="ctr">
              <a:solidFill>
                <a:schemeClr val="tx2">
                  <a:lumMod val="50000"/>
                  <a:lumOff val="50000"/>
                </a:schemeClr>
              </a:solidFill>
              <a:prstDash val="solid"/>
              <a:round/>
              <a:headEnd type="none" w="med" len="med"/>
              <a:tailEnd type="none" w="med" len="med"/>
            </a:ln>
            <a:effectLst/>
          </p:spPr>
          <p:txBody>
            <a:bodyPr/>
            <a:lstStyle/>
            <a:p>
              <a:pPr>
                <a:defRPr/>
              </a:pPr>
              <a:endParaRPr lang="ru-RU" sz="2400">
                <a:latin typeface="Arial" charset="0"/>
                <a:ea typeface="ヒラギノ角ゴ Pro W3" pitchFamily="-128" charset="-128"/>
                <a:cs typeface="Arial" pitchFamily="34" charset="0"/>
              </a:endParaRPr>
            </a:p>
          </p:txBody>
        </p:sp>
        <p:pic>
          <p:nvPicPr>
            <p:cNvPr id="12"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9327" y="1772816"/>
              <a:ext cx="2264841" cy="1152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 name="Таблица 3"/>
          <p:cNvPicPr>
            <a:picLocks noChangeAspect="1"/>
          </p:cNvPicPr>
          <p:nvPr/>
        </p:nvPicPr>
        <p:blipFill>
          <a:blip r:embed="rId7">
            <a:extLst>
              <a:ext uri="{28A0092B-C50C-407E-A947-70E740481C1C}">
                <a14:useLocalDpi xmlns:a14="http://schemas.microsoft.com/office/drawing/2010/main" xmlns="" val="0"/>
              </a:ext>
            </a:extLst>
          </a:blip>
          <a:srcRect t="31770" b="35857"/>
          <a:stretch>
            <a:fillRect/>
          </a:stretch>
        </p:blipFill>
        <p:spPr bwMode="auto">
          <a:xfrm>
            <a:off x="5868144" y="3425239"/>
            <a:ext cx="1618661" cy="512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b="11044"/>
          <a:stretch>
            <a:fillRect/>
          </a:stretch>
        </p:blipFill>
        <p:spPr bwMode="auto">
          <a:xfrm>
            <a:off x="2546144" y="4435476"/>
            <a:ext cx="3902052"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67798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 стрелкой 11"/>
          <p:cNvCxnSpPr/>
          <p:nvPr/>
        </p:nvCxnSpPr>
        <p:spPr bwMode="auto">
          <a:xfrm flipH="1">
            <a:off x="2141732" y="609600"/>
            <a:ext cx="1091654" cy="0"/>
          </a:xfrm>
          <a:prstGeom prst="straightConnector1">
            <a:avLst/>
          </a:prstGeom>
          <a:blipFill dpi="0" rotWithShape="0">
            <a:blip r:embed="rId3" cstate="print">
              <a:duotone>
                <a:prstClr val="black"/>
                <a:srgbClr val="FFC000">
                  <a:tint val="45000"/>
                  <a:satMod val="400000"/>
                </a:srgbClr>
              </a:duotone>
            </a:blip>
            <a:srcRect/>
            <a:tile tx="0" ty="0" sx="100000" sy="100000" flip="none" algn="tl"/>
          </a:blipFill>
          <a:ln w="25400" cap="flat" cmpd="sng" algn="ctr">
            <a:solidFill>
              <a:srgbClr val="FFC000"/>
            </a:solidFill>
            <a:prstDash val="solid"/>
            <a:round/>
            <a:headEnd type="none" w="med" len="med"/>
            <a:tailEnd type="arrow"/>
          </a:ln>
          <a:effectLst/>
          <a:extLst/>
        </p:spPr>
      </p:cxnSp>
      <p:cxnSp>
        <p:nvCxnSpPr>
          <p:cNvPr id="14" name="Прямая со стрелкой 13"/>
          <p:cNvCxnSpPr/>
          <p:nvPr/>
        </p:nvCxnSpPr>
        <p:spPr bwMode="auto">
          <a:xfrm>
            <a:off x="5859986" y="609600"/>
            <a:ext cx="1091654" cy="0"/>
          </a:xfrm>
          <a:prstGeom prst="straightConnector1">
            <a:avLst/>
          </a:prstGeom>
          <a:blipFill dpi="0" rotWithShape="0">
            <a:blip r:embed="rId3" cstate="print">
              <a:duotone>
                <a:prstClr val="black"/>
                <a:srgbClr val="FFC000">
                  <a:tint val="45000"/>
                  <a:satMod val="400000"/>
                </a:srgbClr>
              </a:duotone>
            </a:blip>
            <a:srcRect/>
            <a:tile tx="0" ty="0" sx="100000" sy="100000" flip="none" algn="tl"/>
          </a:blipFill>
          <a:ln w="25400" cap="flat" cmpd="sng" algn="ctr">
            <a:solidFill>
              <a:srgbClr val="FFC000"/>
            </a:solidFill>
            <a:prstDash val="solid"/>
            <a:round/>
            <a:headEnd type="none" w="med" len="med"/>
            <a:tailEnd type="arrow"/>
          </a:ln>
          <a:effectLst/>
          <a:extLst/>
        </p:spPr>
      </p:cxnSp>
      <p:cxnSp>
        <p:nvCxnSpPr>
          <p:cNvPr id="107524" name="Прямая со стрелкой 14"/>
          <p:cNvCxnSpPr>
            <a:cxnSpLocks noChangeShapeType="1"/>
          </p:cNvCxnSpPr>
          <p:nvPr/>
        </p:nvCxnSpPr>
        <p:spPr bwMode="auto">
          <a:xfrm flipH="1" flipV="1">
            <a:off x="3555023" y="2770188"/>
            <a:ext cx="271097" cy="323850"/>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xmlns="">
                <a:noFill/>
              </a14:hiddenFill>
            </a:ext>
          </a:extLst>
        </p:spPr>
      </p:cxnSp>
      <p:cxnSp>
        <p:nvCxnSpPr>
          <p:cNvPr id="107525" name="Прямая со стрелкой 16"/>
          <p:cNvCxnSpPr>
            <a:cxnSpLocks noChangeShapeType="1"/>
          </p:cNvCxnSpPr>
          <p:nvPr/>
        </p:nvCxnSpPr>
        <p:spPr bwMode="auto">
          <a:xfrm flipH="1">
            <a:off x="3660531" y="4416425"/>
            <a:ext cx="271097" cy="323850"/>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xmlns="">
                <a:noFill/>
              </a14:hiddenFill>
            </a:ext>
          </a:extLst>
        </p:spPr>
      </p:cxnSp>
      <p:cxnSp>
        <p:nvCxnSpPr>
          <p:cNvPr id="107526" name="Прямая со стрелкой 17"/>
          <p:cNvCxnSpPr>
            <a:cxnSpLocks noChangeShapeType="1"/>
          </p:cNvCxnSpPr>
          <p:nvPr/>
        </p:nvCxnSpPr>
        <p:spPr bwMode="auto">
          <a:xfrm flipV="1">
            <a:off x="5155223" y="2770188"/>
            <a:ext cx="271097" cy="323850"/>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xmlns="">
                <a:noFill/>
              </a14:hiddenFill>
            </a:ext>
          </a:extLst>
        </p:spPr>
      </p:cxnSp>
      <p:cxnSp>
        <p:nvCxnSpPr>
          <p:cNvPr id="107527" name="Прямая со стрелкой 18"/>
          <p:cNvCxnSpPr>
            <a:cxnSpLocks noChangeShapeType="1"/>
          </p:cNvCxnSpPr>
          <p:nvPr/>
        </p:nvCxnSpPr>
        <p:spPr bwMode="auto">
          <a:xfrm>
            <a:off x="5067300" y="4421188"/>
            <a:ext cx="269631" cy="323850"/>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xmlns="">
                <a:noFill/>
              </a14:hiddenFill>
            </a:ext>
          </a:extLst>
        </p:spPr>
      </p:cxnSp>
      <p:sp>
        <p:nvSpPr>
          <p:cNvPr id="107528" name="TextBox 15"/>
          <p:cNvSpPr txBox="1">
            <a:spLocks noChangeArrowheads="1"/>
          </p:cNvSpPr>
          <p:nvPr/>
        </p:nvSpPr>
        <p:spPr bwMode="auto">
          <a:xfrm>
            <a:off x="782554" y="4203701"/>
            <a:ext cx="801490" cy="403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4288" tIns="32144" rIns="64288" bIns="3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sz="2200" b="1">
                <a:solidFill>
                  <a:srgbClr val="0AAE04"/>
                </a:solidFill>
                <a:latin typeface="Helvetica" pitchFamily="34" charset="0"/>
                <a:ea typeface="ヒラギノ角ゴ ProN W3"/>
                <a:cs typeface="ヒラギノ角ゴ ProN W3"/>
                <a:sym typeface="Helvetica" pitchFamily="34" charset="0"/>
              </a:rPr>
              <a:t>Банк</a:t>
            </a:r>
          </a:p>
        </p:txBody>
      </p:sp>
      <p:sp>
        <p:nvSpPr>
          <p:cNvPr id="107529" name="TextBox 20"/>
          <p:cNvSpPr txBox="1">
            <a:spLocks noChangeArrowheads="1"/>
          </p:cNvSpPr>
          <p:nvPr/>
        </p:nvSpPr>
        <p:spPr bwMode="auto">
          <a:xfrm>
            <a:off x="2830391" y="5681664"/>
            <a:ext cx="1053611" cy="403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4288" tIns="32144" rIns="64288" bIns="3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sz="2200" b="1">
                <a:solidFill>
                  <a:srgbClr val="0AAE04"/>
                </a:solidFill>
                <a:latin typeface="Helvetica" pitchFamily="34" charset="0"/>
                <a:ea typeface="ヒラギノ角ゴ ProN W3"/>
                <a:cs typeface="ヒラギノ角ゴ ProN W3"/>
                <a:sym typeface="Helvetica" pitchFamily="34" charset="0"/>
              </a:rPr>
              <a:t>Школа</a:t>
            </a:r>
          </a:p>
        </p:txBody>
      </p:sp>
      <p:sp>
        <p:nvSpPr>
          <p:cNvPr id="107530" name="TextBox 21"/>
          <p:cNvSpPr txBox="1">
            <a:spLocks noChangeArrowheads="1"/>
          </p:cNvSpPr>
          <p:nvPr/>
        </p:nvSpPr>
        <p:spPr bwMode="auto">
          <a:xfrm>
            <a:off x="5353024" y="5649914"/>
            <a:ext cx="1041941" cy="403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4288" tIns="32144" rIns="64288" bIns="3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sz="2200" b="1">
                <a:solidFill>
                  <a:srgbClr val="0AAE04"/>
                </a:solidFill>
                <a:latin typeface="Helvetica" pitchFamily="34" charset="0"/>
                <a:ea typeface="ヒラギノ角ゴ ProN W3"/>
                <a:cs typeface="ヒラギノ角ゴ ProN W3"/>
                <a:sym typeface="Helvetica" pitchFamily="34" charset="0"/>
              </a:rPr>
              <a:t>Рынок</a:t>
            </a:r>
          </a:p>
        </p:txBody>
      </p:sp>
      <p:sp>
        <p:nvSpPr>
          <p:cNvPr id="107531" name="TextBox 22"/>
          <p:cNvSpPr txBox="1">
            <a:spLocks noChangeArrowheads="1"/>
          </p:cNvSpPr>
          <p:nvPr/>
        </p:nvSpPr>
        <p:spPr bwMode="auto">
          <a:xfrm>
            <a:off x="7139343" y="4203701"/>
            <a:ext cx="1217758" cy="403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4288" tIns="32144" rIns="64288" bIns="3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sz="2200" b="1">
                <a:solidFill>
                  <a:srgbClr val="0AAE04"/>
                </a:solidFill>
                <a:latin typeface="Helvetica" pitchFamily="34" charset="0"/>
                <a:ea typeface="ヒラギノ角ゴ ProN W3"/>
                <a:cs typeface="ヒラギノ角ゴ ProN W3"/>
                <a:sym typeface="Helvetica" pitchFamily="34" charset="0"/>
              </a:rPr>
              <a:t>Журнал</a:t>
            </a:r>
          </a:p>
        </p:txBody>
      </p:sp>
      <p:sp>
        <p:nvSpPr>
          <p:cNvPr id="107532" name="TextBox 23"/>
          <p:cNvSpPr txBox="1">
            <a:spLocks noChangeArrowheads="1"/>
          </p:cNvSpPr>
          <p:nvPr/>
        </p:nvSpPr>
        <p:spPr bwMode="auto">
          <a:xfrm>
            <a:off x="6160428" y="2078039"/>
            <a:ext cx="808993" cy="403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4288" tIns="32144" rIns="64288" bIns="3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sz="2200" b="1">
                <a:solidFill>
                  <a:srgbClr val="0AAE04"/>
                </a:solidFill>
                <a:latin typeface="Helvetica" pitchFamily="34" charset="0"/>
                <a:ea typeface="ヒラギノ角ゴ ProN W3"/>
                <a:cs typeface="ヒラギノ角ゴ ProN W3"/>
                <a:sym typeface="Helvetica" pitchFamily="34" charset="0"/>
              </a:rPr>
              <a:t>Клуб</a:t>
            </a:r>
          </a:p>
        </p:txBody>
      </p:sp>
      <p:sp>
        <p:nvSpPr>
          <p:cNvPr id="107533" name="TextBox 24"/>
          <p:cNvSpPr txBox="1">
            <a:spLocks noChangeArrowheads="1"/>
          </p:cNvSpPr>
          <p:nvPr/>
        </p:nvSpPr>
        <p:spPr bwMode="auto">
          <a:xfrm>
            <a:off x="1531577" y="2095501"/>
            <a:ext cx="1286110" cy="403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4288" tIns="32144" rIns="64288" bIns="3214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sz="2200" b="1">
                <a:solidFill>
                  <a:srgbClr val="0AAE04"/>
                </a:solidFill>
                <a:latin typeface="Helvetica" pitchFamily="34" charset="0"/>
                <a:ea typeface="ヒラギノ角ゴ ProN W3"/>
                <a:cs typeface="ヒラギノ角ゴ ProN W3"/>
                <a:sym typeface="Helvetica" pitchFamily="34" charset="0"/>
              </a:rPr>
              <a:t>Магазин</a:t>
            </a:r>
          </a:p>
        </p:txBody>
      </p:sp>
      <p:pic>
        <p:nvPicPr>
          <p:cNvPr id="10753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20866" y="4821239"/>
            <a:ext cx="1005254"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3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0889" y="3021013"/>
            <a:ext cx="1258765" cy="1233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36"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6320" y="4768851"/>
            <a:ext cx="1289538" cy="881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37"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857500" y="1820863"/>
            <a:ext cx="1286608"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38" name="Picture 6"/>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840166" y="1820864"/>
            <a:ext cx="1368669"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39"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197970" y="3021013"/>
            <a:ext cx="1071197" cy="1233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540" name="Picture 2" descr="C:\Users\ASRuchkina\Desktop\Corporate Design\Brandbook_Business Environment\Logo\logo_compact__tagline_RU.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348404" y="3232150"/>
            <a:ext cx="2372457" cy="98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541" name="Заголовок 5"/>
          <p:cNvSpPr>
            <a:spLocks noGrp="1"/>
          </p:cNvSpPr>
          <p:nvPr>
            <p:ph type="title"/>
          </p:nvPr>
        </p:nvSpPr>
        <p:spPr>
          <a:xfrm>
            <a:off x="186104" y="332656"/>
            <a:ext cx="8760069" cy="704850"/>
          </a:xfrm>
        </p:spPr>
        <p:txBody>
          <a:bodyPr/>
          <a:lstStyle/>
          <a:p>
            <a:r>
              <a:rPr lang="ru-RU" sz="2000" b="1" kern="0" dirty="0">
                <a:solidFill>
                  <a:srgbClr val="2B7E20"/>
                </a:solidFill>
                <a:latin typeface="+mj-lt"/>
                <a:cs typeface="Arial"/>
                <a:sym typeface="Helvetica" pitchFamily="34" charset="0"/>
              </a:rPr>
              <a:t>Бизнес – направления</a:t>
            </a:r>
          </a:p>
        </p:txBody>
      </p:sp>
      <p:sp>
        <p:nvSpPr>
          <p:cNvPr id="22" name="Прямоугольник 21"/>
          <p:cNvSpPr/>
          <p:nvPr/>
        </p:nvSpPr>
        <p:spPr>
          <a:xfrm>
            <a:off x="186104" y="6197302"/>
            <a:ext cx="5369169" cy="400050"/>
          </a:xfrm>
          <a:prstGeom prst="rect">
            <a:avLst/>
          </a:prstGeom>
          <a:ln>
            <a:noFill/>
          </a:ln>
        </p:spPr>
        <p:style>
          <a:lnRef idx="1">
            <a:schemeClr val="accent3"/>
          </a:lnRef>
          <a:fillRef idx="2">
            <a:schemeClr val="accent3"/>
          </a:fillRef>
          <a:effectRef idx="1">
            <a:schemeClr val="accent3"/>
          </a:effectRef>
          <a:fontRef idx="minor">
            <a:schemeClr val="dk1"/>
          </a:fontRef>
        </p:style>
        <p:txBody>
          <a:bodyPr>
            <a:spAutoFit/>
          </a:bodyPr>
          <a:lstStyle/>
          <a:p>
            <a:pPr marL="171450" indent="-171450">
              <a:defRPr/>
            </a:pPr>
            <a:r>
              <a:rPr lang="ru-RU" sz="1400" i="1" dirty="0">
                <a:solidFill>
                  <a:srgbClr val="336600"/>
                </a:solidFill>
              </a:rPr>
              <a:t>   </a:t>
            </a:r>
            <a:r>
              <a:rPr lang="ru-RU" sz="2000" b="1" i="1" dirty="0">
                <a:solidFill>
                  <a:srgbClr val="000000"/>
                </a:solidFill>
              </a:rPr>
              <a:t>Узнайте больше  по адресу: </a:t>
            </a:r>
            <a:r>
              <a:rPr lang="en-US" sz="2000" b="1" i="1" dirty="0">
                <a:solidFill>
                  <a:srgbClr val="000000"/>
                </a:solidFill>
              </a:rPr>
              <a:t>dasreda.ru</a:t>
            </a:r>
            <a:endParaRPr lang="ru-RU" sz="2000" b="1" i="1" dirty="0">
              <a:solidFill>
                <a:srgbClr val="000000"/>
              </a:solidFill>
            </a:endParaRPr>
          </a:p>
        </p:txBody>
      </p:sp>
    </p:spTree>
    <p:extLst>
      <p:ext uri="{BB962C8B-B14F-4D97-AF65-F5344CB8AC3E}">
        <p14:creationId xmlns:p14="http://schemas.microsoft.com/office/powerpoint/2010/main" xmlns="" val="115049123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96561" y="116632"/>
            <a:ext cx="5603631" cy="333375"/>
          </a:xfrm>
        </p:spPr>
        <p:txBody>
          <a:bodyPr/>
          <a:lstStyle/>
          <a:p>
            <a:r>
              <a:rPr lang="ru-RU" sz="2400" dirty="0" smtClean="0">
                <a:latin typeface="Times New Roman" pitchFamily="18" charset="0"/>
              </a:rPr>
              <a:t>КОНТАКТЫ</a:t>
            </a:r>
          </a:p>
        </p:txBody>
      </p:sp>
      <p:sp>
        <p:nvSpPr>
          <p:cNvPr id="61443" name="Rectangle 3"/>
          <p:cNvSpPr>
            <a:spLocks noGrp="1" noChangeArrowheads="1"/>
          </p:cNvSpPr>
          <p:nvPr>
            <p:ph type="body" idx="1"/>
          </p:nvPr>
        </p:nvSpPr>
        <p:spPr>
          <a:xfrm>
            <a:off x="5204" y="692696"/>
            <a:ext cx="7129483" cy="648072"/>
          </a:xfrm>
        </p:spPr>
        <p:txBody>
          <a:bodyPr/>
          <a:lstStyle/>
          <a:p>
            <a:pPr marL="0" indent="0" algn="ctr">
              <a:buFontTx/>
              <a:buNone/>
              <a:defRPr/>
            </a:pPr>
            <a:r>
              <a:rPr lang="ru-RU" sz="2400" b="1" dirty="0" smtClean="0">
                <a:latin typeface="Times New Roman" pitchFamily="18" charset="0"/>
              </a:rPr>
              <a:t>По вопросам обслуживания Малого бизнеса обращайтесь к Клиентским менеджера</a:t>
            </a:r>
            <a:r>
              <a:rPr lang="ru-RU" sz="2400" b="1" dirty="0">
                <a:latin typeface="Times New Roman" pitchFamily="18" charset="0"/>
              </a:rPr>
              <a:t>м:</a:t>
            </a:r>
          </a:p>
        </p:txBody>
      </p:sp>
      <p:pic>
        <p:nvPicPr>
          <p:cNvPr id="103428" name="Picture 4" descr="телефонный контак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63781" y="2013306"/>
            <a:ext cx="3096344" cy="3379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2135389" y="4368006"/>
            <a:ext cx="3528392" cy="1077218"/>
          </a:xfrm>
          <a:prstGeom prst="rect">
            <a:avLst/>
          </a:prstGeom>
        </p:spPr>
        <p:txBody>
          <a:bodyPr wrap="square">
            <a:spAutoFit/>
          </a:bodyPr>
          <a:lstStyle/>
          <a:p>
            <a:pPr lvl="0" algn="ctr" eaLnBrk="0" hangingPunct="0">
              <a:spcBef>
                <a:spcPts val="0"/>
              </a:spcBef>
              <a:defRPr/>
            </a:pPr>
            <a:r>
              <a:rPr lang="ru-RU" sz="3200" b="1" dirty="0">
                <a:solidFill>
                  <a:prstClr val="black"/>
                </a:solidFill>
                <a:latin typeface="Times New Roman" pitchFamily="18" charset="0"/>
              </a:rPr>
              <a:t>Усманов </a:t>
            </a:r>
            <a:r>
              <a:rPr lang="ru-RU" sz="3200" b="1" dirty="0" smtClean="0">
                <a:solidFill>
                  <a:prstClr val="black"/>
                </a:solidFill>
                <a:latin typeface="Times New Roman" pitchFamily="18" charset="0"/>
              </a:rPr>
              <a:t>Алмаз</a:t>
            </a:r>
          </a:p>
          <a:p>
            <a:pPr lvl="0" algn="ctr" eaLnBrk="0" hangingPunct="0">
              <a:spcBef>
                <a:spcPts val="0"/>
              </a:spcBef>
              <a:defRPr/>
            </a:pPr>
            <a:r>
              <a:rPr lang="ru-RU" sz="3200" b="1" dirty="0" smtClean="0">
                <a:solidFill>
                  <a:prstClr val="black"/>
                </a:solidFill>
                <a:latin typeface="Times New Roman" pitchFamily="18" charset="0"/>
              </a:rPr>
              <a:t>8 987 221-80-86</a:t>
            </a:r>
            <a:endParaRPr lang="ru-RU" sz="3200" b="1" dirty="0">
              <a:solidFill>
                <a:prstClr val="black"/>
              </a:solidFill>
              <a:latin typeface="Times New Roman" pitchFamily="18" charset="0"/>
            </a:endParaRPr>
          </a:p>
        </p:txBody>
      </p:sp>
      <p:pic>
        <p:nvPicPr>
          <p:cNvPr id="1843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365" y="1743156"/>
            <a:ext cx="1691026"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376483" y="2078916"/>
            <a:ext cx="3022879" cy="1077218"/>
          </a:xfrm>
          <a:prstGeom prst="rect">
            <a:avLst/>
          </a:prstGeom>
          <a:noFill/>
        </p:spPr>
        <p:txBody>
          <a:bodyPr wrap="none" rtlCol="0">
            <a:spAutoFit/>
          </a:bodyPr>
          <a:lstStyle/>
          <a:p>
            <a:r>
              <a:rPr lang="ru-RU" sz="3200" b="1" dirty="0">
                <a:solidFill>
                  <a:prstClr val="black"/>
                </a:solidFill>
                <a:latin typeface="Times New Roman" pitchFamily="18" charset="0"/>
              </a:rPr>
              <a:t>Каримов Булат</a:t>
            </a:r>
          </a:p>
          <a:p>
            <a:r>
              <a:rPr lang="ru-RU" sz="3200" b="1" dirty="0">
                <a:solidFill>
                  <a:prstClr val="black"/>
                </a:solidFill>
                <a:latin typeface="Times New Roman" pitchFamily="18" charset="0"/>
              </a:rPr>
              <a:t>8 917 268-79-41</a:t>
            </a:r>
          </a:p>
        </p:txBody>
      </p:sp>
      <p:sp>
        <p:nvSpPr>
          <p:cNvPr id="6" name="Прямоугольник 5"/>
          <p:cNvSpPr/>
          <p:nvPr/>
        </p:nvSpPr>
        <p:spPr>
          <a:xfrm>
            <a:off x="6300192" y="6312972"/>
            <a:ext cx="1873590" cy="369332"/>
          </a:xfrm>
          <a:prstGeom prst="rect">
            <a:avLst/>
          </a:prstGeom>
        </p:spPr>
        <p:txBody>
          <a:bodyPr wrap="none">
            <a:spAutoFit/>
          </a:bodyPr>
          <a:lstStyle/>
          <a:p>
            <a:pPr lvl="0" algn="ctr" eaLnBrk="0" hangingPunct="0">
              <a:spcBef>
                <a:spcPct val="20000"/>
              </a:spcBef>
              <a:defRPr/>
            </a:pPr>
            <a:r>
              <a:rPr lang="en-US" b="1" dirty="0">
                <a:solidFill>
                  <a:prstClr val="black"/>
                </a:solidFill>
                <a:latin typeface="Times New Roman" pitchFamily="18" charset="0"/>
                <a:hlinkClick r:id="rId4"/>
              </a:rPr>
              <a:t>WWW.SBRF.RU</a:t>
            </a:r>
            <a:endParaRPr lang="ru-RU" b="1" dirty="0">
              <a:solidFill>
                <a:prstClr val="black"/>
              </a:solidFill>
              <a:latin typeface="Times New Roman" pitchFamily="18" charset="0"/>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0985" y="3976551"/>
            <a:ext cx="1674954" cy="20008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9024104"/>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JOZ9TgD7UyfBP8ufJbCJ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dc1g4fW6UKkuu6u4GQiz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eT0Ht9OLEaaWAdbwet2z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ifQ_hCttUmB6896Nzwy5A"/>
</p:tagLst>
</file>

<file path=ppt/tags/tag15.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cdolnKYiEyCRiCSfECF_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VSUsebRdkyoc32Oqzni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oMUcmGVdkeNOoVsbFwSy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BbUMj9L70e0.8pNR_lVZ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Заголовок презентации">
  <a:themeElements>
    <a:clrScheme name="Сбербанк">
      <a:dk1>
        <a:srgbClr val="E6801A"/>
      </a:dk1>
      <a:lt1>
        <a:sysClr val="window" lastClr="FFFFFF"/>
      </a:lt1>
      <a:dk2>
        <a:srgbClr val="E6801A"/>
      </a:dk2>
      <a:lt2>
        <a:srgbClr val="FFFFFF"/>
      </a:lt2>
      <a:accent1>
        <a:srgbClr val="1A9AC7"/>
      </a:accent1>
      <a:accent2>
        <a:srgbClr val="AED361"/>
      </a:accent2>
      <a:accent3>
        <a:srgbClr val="FAD13D"/>
      </a:accent3>
      <a:accent4>
        <a:srgbClr val="D5EEF8"/>
      </a:accent4>
      <a:accent5>
        <a:srgbClr val="7BC142"/>
      </a:accent5>
      <a:accent6>
        <a:srgbClr val="FBF599"/>
      </a:accent6>
      <a:hlink>
        <a:srgbClr val="006633"/>
      </a:hlink>
      <a:folHlink>
        <a:srgbClr val="777777"/>
      </a:folHlink>
    </a:clrScheme>
    <a:fontScheme name="Сбербанк">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сновной бл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Заголовок презентации">
  <a:themeElements>
    <a:clrScheme name="Сбербанк">
      <a:dk1>
        <a:srgbClr val="E6801A"/>
      </a:dk1>
      <a:lt1>
        <a:sysClr val="window" lastClr="FFFFFF"/>
      </a:lt1>
      <a:dk2>
        <a:srgbClr val="E6801A"/>
      </a:dk2>
      <a:lt2>
        <a:srgbClr val="FFFFFF"/>
      </a:lt2>
      <a:accent1>
        <a:srgbClr val="006633"/>
      </a:accent1>
      <a:accent2>
        <a:srgbClr val="E6801A"/>
      </a:accent2>
      <a:accent3>
        <a:srgbClr val="1A9AC7"/>
      </a:accent3>
      <a:accent4>
        <a:srgbClr val="7BC142"/>
      </a:accent4>
      <a:accent5>
        <a:srgbClr val="FAD13D"/>
      </a:accent5>
      <a:accent6>
        <a:srgbClr val="D5EEF8"/>
      </a:accent6>
      <a:hlink>
        <a:srgbClr val="006633"/>
      </a:hlink>
      <a:folHlink>
        <a:srgbClr val="777777"/>
      </a:folHlink>
    </a:clrScheme>
    <a:fontScheme name="Сбербанк">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1_blank 12">
      <a:dk1>
        <a:srgbClr val="000000"/>
      </a:dk1>
      <a:lt1>
        <a:srgbClr val="FFFFFF"/>
      </a:lt1>
      <a:dk2>
        <a:srgbClr val="000000"/>
      </a:dk2>
      <a:lt2>
        <a:srgbClr val="FFFFFF"/>
      </a:lt2>
      <a:accent1>
        <a:srgbClr val="DEDFE7"/>
      </a:accent1>
      <a:accent2>
        <a:srgbClr val="8CC742"/>
      </a:accent2>
      <a:accent3>
        <a:srgbClr val="FFFFFF"/>
      </a:accent3>
      <a:accent4>
        <a:srgbClr val="000000"/>
      </a:accent4>
      <a:accent5>
        <a:srgbClr val="ECECF1"/>
      </a:accent5>
      <a:accent6>
        <a:srgbClr val="7EB43B"/>
      </a:accent6>
      <a:hlink>
        <a:srgbClr val="FFAE18"/>
      </a:hlink>
      <a:folHlink>
        <a:srgbClr val="049536"/>
      </a:folHlink>
    </a:clrScheme>
    <a:fontScheme name="1_blank">
      <a:majorFont>
        <a:latin typeface="Tahom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blank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blank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blank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blank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blank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blank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blank 11">
        <a:dk1>
          <a:srgbClr val="000000"/>
        </a:dk1>
        <a:lt1>
          <a:srgbClr val="FFFFFF"/>
        </a:lt1>
        <a:dk2>
          <a:srgbClr val="000000"/>
        </a:dk2>
        <a:lt2>
          <a:srgbClr val="FFFFFF"/>
        </a:lt2>
        <a:accent1>
          <a:srgbClr val="DEDFE7"/>
        </a:accent1>
        <a:accent2>
          <a:srgbClr val="8CC742"/>
        </a:accent2>
        <a:accent3>
          <a:srgbClr val="FFFFFF"/>
        </a:accent3>
        <a:accent4>
          <a:srgbClr val="000000"/>
        </a:accent4>
        <a:accent5>
          <a:srgbClr val="ECECF1"/>
        </a:accent5>
        <a:accent6>
          <a:srgbClr val="7EB43B"/>
        </a:accent6>
        <a:hlink>
          <a:srgbClr val="FFAE18"/>
        </a:hlink>
        <a:folHlink>
          <a:srgbClr val="008A52"/>
        </a:folHlink>
      </a:clrScheme>
      <a:clrMap bg1="lt1" tx1="dk1" bg2="lt2" tx2="dk2" accent1="accent1" accent2="accent2" accent3="accent3" accent4="accent4" accent5="accent5" accent6="accent6" hlink="hlink" folHlink="folHlink"/>
    </a:extraClrScheme>
    <a:extraClrScheme>
      <a:clrScheme name="1_blank 12">
        <a:dk1>
          <a:srgbClr val="000000"/>
        </a:dk1>
        <a:lt1>
          <a:srgbClr val="FFFFFF"/>
        </a:lt1>
        <a:dk2>
          <a:srgbClr val="000000"/>
        </a:dk2>
        <a:lt2>
          <a:srgbClr val="FFFFFF"/>
        </a:lt2>
        <a:accent1>
          <a:srgbClr val="DEDFE7"/>
        </a:accent1>
        <a:accent2>
          <a:srgbClr val="8CC742"/>
        </a:accent2>
        <a:accent3>
          <a:srgbClr val="FFFFFF"/>
        </a:accent3>
        <a:accent4>
          <a:srgbClr val="000000"/>
        </a:accent4>
        <a:accent5>
          <a:srgbClr val="ECECF1"/>
        </a:accent5>
        <a:accent6>
          <a:srgbClr val="7EB43B"/>
        </a:accent6>
        <a:hlink>
          <a:srgbClr val="FFAE18"/>
        </a:hlink>
        <a:folHlink>
          <a:srgbClr val="04953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10937</TotalTime>
  <Words>689</Words>
  <Application>Microsoft Office PowerPoint</Application>
  <PresentationFormat>Экран (4:3)</PresentationFormat>
  <Paragraphs>86</Paragraphs>
  <Slides>10</Slides>
  <Notes>2</Notes>
  <HiddenSlides>0</HiddenSlides>
  <MMClips>0</MMClips>
  <ScaleCrop>false</ScaleCrop>
  <HeadingPairs>
    <vt:vector size="6" baseType="variant">
      <vt:variant>
        <vt:lpstr>Тема</vt:lpstr>
      </vt:variant>
      <vt:variant>
        <vt:i4>4</vt:i4>
      </vt:variant>
      <vt:variant>
        <vt:lpstr>Внедренные серверы OLE</vt:lpstr>
      </vt:variant>
      <vt:variant>
        <vt:i4>2</vt:i4>
      </vt:variant>
      <vt:variant>
        <vt:lpstr>Заголовки слайдов</vt:lpstr>
      </vt:variant>
      <vt:variant>
        <vt:i4>10</vt:i4>
      </vt:variant>
    </vt:vector>
  </HeadingPairs>
  <TitlesOfParts>
    <vt:vector size="16" baseType="lpstr">
      <vt:lpstr>Заголовок презентации</vt:lpstr>
      <vt:lpstr>Основной блок</vt:lpstr>
      <vt:lpstr>1_Заголовок презентации</vt:lpstr>
      <vt:lpstr>1_blank</vt:lpstr>
      <vt:lpstr>think-cell Slide</vt:lpstr>
      <vt:lpstr>Фотография Photo Editor</vt:lpstr>
      <vt:lpstr>Слайд 1</vt:lpstr>
      <vt:lpstr>Слайд 2</vt:lpstr>
      <vt:lpstr>Слайд 3</vt:lpstr>
      <vt:lpstr>Слайд 4</vt:lpstr>
      <vt:lpstr>Слайд 5</vt:lpstr>
      <vt:lpstr>Зарплатные карты для сотрудников предприятий (организаций)</vt:lpstr>
      <vt:lpstr>Слайд 7</vt:lpstr>
      <vt:lpstr>Бизнес – направления</vt:lpstr>
      <vt:lpstr>КОНТАКТЫ</vt:lpstr>
      <vt:lpstr>Спасибо за внимание!</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8610-Garifova-GR</cp:lastModifiedBy>
  <cp:revision>682</cp:revision>
  <cp:lastPrinted>2014-12-05T06:55:07Z</cp:lastPrinted>
  <dcterms:created xsi:type="dcterms:W3CDTF">2012-07-03T03:57:07Z</dcterms:created>
  <dcterms:modified xsi:type="dcterms:W3CDTF">2014-12-16T05:46:38Z</dcterms:modified>
</cp:coreProperties>
</file>